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notesSlides/notesSlide12.xml" ContentType="application/vnd.openxmlformats-officedocument.presentationml.notesSlide+xml"/>
  <Override PartName="/ppt/notesSlides/notesSlide7.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diagrams/colors4.xml" ContentType="application/vnd.openxmlformats-officedocument.drawingml.diagramColor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diagrams/quickStyle1.xml" ContentType="application/vnd.openxmlformats-officedocument.drawingml.diagramStyl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diagrams/layout4.xml" ContentType="application/vnd.openxmlformats-officedocument.drawingml.diagramLayout+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diagrams/layout2.xml" ContentType="application/vnd.openxmlformats-officedocument.drawingml.diagramLayout+xml"/>
  <Override PartName="/ppt/notesSlides/notesSlide20.xml" ContentType="application/vnd.openxmlformats-officedocument.presentationml.notesSlide+xml"/>
  <Override PartName="/ppt/diagrams/data5.xml" ContentType="application/vnd.openxmlformats-officedocument.drawingml.diagramData+xml"/>
  <Override PartName="/ppt/notesSlides/notesSlide6.xml" ContentType="application/vnd.openxmlformats-officedocument.presentationml.notesSlide+xml"/>
  <Override PartName="/ppt/diagrams/data3.xml" ContentType="application/vnd.openxmlformats-officedocument.drawingml.diagramData+xml"/>
  <Override PartName="/ppt/diagrams/colors5.xml" ContentType="application/vnd.openxmlformats-officedocument.drawingml.diagramColors+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ppt/diagrams/data1.xml" ContentType="application/vnd.openxmlformats-officedocument.drawingml.diagramData+xml"/>
  <Override PartName="/ppt/diagrams/colors3.xml" ContentType="application/vnd.openxmlformats-officedocument.drawingml.diagramColors+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Default Extension="wmf" ContentType="image/x-wmf"/>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diagrams/layout3.xml" ContentType="application/vnd.openxmlformats-officedocument.drawingml.diagramLayout+xml"/>
  <Override PartName="/ppt/diagrams/data4.xml" ContentType="application/vnd.openxmlformats-officedocument.drawingml.diagramData+xml"/>
  <Override PartName="/ppt/notesSlides/notesSlide21.xml" ContentType="application/vnd.openxmlformats-officedocument.presentationml.notesSlide+xml"/>
  <Override PartName="/ppt/notesSlides/notesSlide1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2" r:id="rId1"/>
  </p:sldMasterIdLst>
  <p:notesMasterIdLst>
    <p:notesMasterId r:id="rId69"/>
  </p:notesMasterIdLst>
  <p:sldIdLst>
    <p:sldId id="256" r:id="rId2"/>
    <p:sldId id="257" r:id="rId3"/>
    <p:sldId id="323" r:id="rId4"/>
    <p:sldId id="258" r:id="rId5"/>
    <p:sldId id="325" r:id="rId6"/>
    <p:sldId id="259" r:id="rId7"/>
    <p:sldId id="260" r:id="rId8"/>
    <p:sldId id="261" r:id="rId9"/>
    <p:sldId id="263" r:id="rId10"/>
    <p:sldId id="264" r:id="rId11"/>
    <p:sldId id="324" r:id="rId12"/>
    <p:sldId id="267" r:id="rId13"/>
    <p:sldId id="265" r:id="rId14"/>
    <p:sldId id="268" r:id="rId15"/>
    <p:sldId id="269" r:id="rId16"/>
    <p:sldId id="270" r:id="rId17"/>
    <p:sldId id="271" r:id="rId18"/>
    <p:sldId id="272" r:id="rId19"/>
    <p:sldId id="276" r:id="rId20"/>
    <p:sldId id="273" r:id="rId21"/>
    <p:sldId id="274" r:id="rId22"/>
    <p:sldId id="275" r:id="rId23"/>
    <p:sldId id="326" r:id="rId24"/>
    <p:sldId id="277" r:id="rId25"/>
    <p:sldId id="278" r:id="rId26"/>
    <p:sldId id="279" r:id="rId27"/>
    <p:sldId id="280" r:id="rId28"/>
    <p:sldId id="281" r:id="rId29"/>
    <p:sldId id="282" r:id="rId30"/>
    <p:sldId id="283" r:id="rId31"/>
    <p:sldId id="285" r:id="rId32"/>
    <p:sldId id="284" r:id="rId33"/>
    <p:sldId id="327" r:id="rId34"/>
    <p:sldId id="328" r:id="rId35"/>
    <p:sldId id="288" r:id="rId36"/>
    <p:sldId id="289" r:id="rId37"/>
    <p:sldId id="290" r:id="rId38"/>
    <p:sldId id="291" r:id="rId39"/>
    <p:sldId id="292" r:id="rId40"/>
    <p:sldId id="293" r:id="rId41"/>
    <p:sldId id="294" r:id="rId42"/>
    <p:sldId id="295" r:id="rId43"/>
    <p:sldId id="296" r:id="rId44"/>
    <p:sldId id="297" r:id="rId45"/>
    <p:sldId id="298" r:id="rId46"/>
    <p:sldId id="299" r:id="rId47"/>
    <p:sldId id="300" r:id="rId48"/>
    <p:sldId id="301" r:id="rId49"/>
    <p:sldId id="302" r:id="rId50"/>
    <p:sldId id="303" r:id="rId51"/>
    <p:sldId id="304" r:id="rId52"/>
    <p:sldId id="305" r:id="rId53"/>
    <p:sldId id="306" r:id="rId54"/>
    <p:sldId id="307" r:id="rId55"/>
    <p:sldId id="308" r:id="rId56"/>
    <p:sldId id="309" r:id="rId57"/>
    <p:sldId id="310" r:id="rId58"/>
    <p:sldId id="311" r:id="rId59"/>
    <p:sldId id="312" r:id="rId60"/>
    <p:sldId id="315" r:id="rId61"/>
    <p:sldId id="316" r:id="rId62"/>
    <p:sldId id="317" r:id="rId63"/>
    <p:sldId id="318" r:id="rId64"/>
    <p:sldId id="319" r:id="rId65"/>
    <p:sldId id="320" r:id="rId66"/>
    <p:sldId id="322" r:id="rId67"/>
    <p:sldId id="321" r:id="rId68"/>
  </p:sldIdLst>
  <p:sldSz cx="9144000" cy="6858000" type="screen4x3"/>
  <p:notesSz cx="6858000" cy="9144000"/>
  <p:defaultTextStyle>
    <a:defPPr>
      <a:defRPr lang="en-US"/>
    </a:defPPr>
    <a:lvl1pPr algn="l" rtl="0" fontAlgn="base">
      <a:lnSpc>
        <a:spcPct val="90000"/>
      </a:lnSpc>
      <a:spcBef>
        <a:spcPct val="0"/>
      </a:spcBef>
      <a:spcAft>
        <a:spcPct val="0"/>
      </a:spcAft>
      <a:defRPr sz="2200" kern="1200">
        <a:solidFill>
          <a:schemeClr val="hlink"/>
        </a:solidFill>
        <a:latin typeface="Arial" charset="0"/>
        <a:ea typeface="+mn-ea"/>
        <a:cs typeface="+mn-cs"/>
      </a:defRPr>
    </a:lvl1pPr>
    <a:lvl2pPr marL="457200" algn="l" rtl="0" fontAlgn="base">
      <a:lnSpc>
        <a:spcPct val="90000"/>
      </a:lnSpc>
      <a:spcBef>
        <a:spcPct val="0"/>
      </a:spcBef>
      <a:spcAft>
        <a:spcPct val="0"/>
      </a:spcAft>
      <a:defRPr sz="2200" kern="1200">
        <a:solidFill>
          <a:schemeClr val="hlink"/>
        </a:solidFill>
        <a:latin typeface="Arial" charset="0"/>
        <a:ea typeface="+mn-ea"/>
        <a:cs typeface="+mn-cs"/>
      </a:defRPr>
    </a:lvl2pPr>
    <a:lvl3pPr marL="914400" algn="l" rtl="0" fontAlgn="base">
      <a:lnSpc>
        <a:spcPct val="90000"/>
      </a:lnSpc>
      <a:spcBef>
        <a:spcPct val="0"/>
      </a:spcBef>
      <a:spcAft>
        <a:spcPct val="0"/>
      </a:spcAft>
      <a:defRPr sz="2200" kern="1200">
        <a:solidFill>
          <a:schemeClr val="hlink"/>
        </a:solidFill>
        <a:latin typeface="Arial" charset="0"/>
        <a:ea typeface="+mn-ea"/>
        <a:cs typeface="+mn-cs"/>
      </a:defRPr>
    </a:lvl3pPr>
    <a:lvl4pPr marL="1371600" algn="l" rtl="0" fontAlgn="base">
      <a:lnSpc>
        <a:spcPct val="90000"/>
      </a:lnSpc>
      <a:spcBef>
        <a:spcPct val="0"/>
      </a:spcBef>
      <a:spcAft>
        <a:spcPct val="0"/>
      </a:spcAft>
      <a:defRPr sz="2200" kern="1200">
        <a:solidFill>
          <a:schemeClr val="hlink"/>
        </a:solidFill>
        <a:latin typeface="Arial" charset="0"/>
        <a:ea typeface="+mn-ea"/>
        <a:cs typeface="+mn-cs"/>
      </a:defRPr>
    </a:lvl4pPr>
    <a:lvl5pPr marL="1828800" algn="l" rtl="0" fontAlgn="base">
      <a:lnSpc>
        <a:spcPct val="90000"/>
      </a:lnSpc>
      <a:spcBef>
        <a:spcPct val="0"/>
      </a:spcBef>
      <a:spcAft>
        <a:spcPct val="0"/>
      </a:spcAft>
      <a:defRPr sz="2200" kern="1200">
        <a:solidFill>
          <a:schemeClr val="hlink"/>
        </a:solidFill>
        <a:latin typeface="Arial" charset="0"/>
        <a:ea typeface="+mn-ea"/>
        <a:cs typeface="+mn-cs"/>
      </a:defRPr>
    </a:lvl5pPr>
    <a:lvl6pPr marL="2286000" algn="l" defTabSz="914400" rtl="0" eaLnBrk="1" latinLnBrk="0" hangingPunct="1">
      <a:defRPr sz="2200" kern="1200">
        <a:solidFill>
          <a:schemeClr val="hlink"/>
        </a:solidFill>
        <a:latin typeface="Arial" charset="0"/>
        <a:ea typeface="+mn-ea"/>
        <a:cs typeface="+mn-cs"/>
      </a:defRPr>
    </a:lvl6pPr>
    <a:lvl7pPr marL="2743200" algn="l" defTabSz="914400" rtl="0" eaLnBrk="1" latinLnBrk="0" hangingPunct="1">
      <a:defRPr sz="2200" kern="1200">
        <a:solidFill>
          <a:schemeClr val="hlink"/>
        </a:solidFill>
        <a:latin typeface="Arial" charset="0"/>
        <a:ea typeface="+mn-ea"/>
        <a:cs typeface="+mn-cs"/>
      </a:defRPr>
    </a:lvl7pPr>
    <a:lvl8pPr marL="3200400" algn="l" defTabSz="914400" rtl="0" eaLnBrk="1" latinLnBrk="0" hangingPunct="1">
      <a:defRPr sz="2200" kern="1200">
        <a:solidFill>
          <a:schemeClr val="hlink"/>
        </a:solidFill>
        <a:latin typeface="Arial" charset="0"/>
        <a:ea typeface="+mn-ea"/>
        <a:cs typeface="+mn-cs"/>
      </a:defRPr>
    </a:lvl8pPr>
    <a:lvl9pPr marL="3657600" algn="l" defTabSz="914400" rtl="0" eaLnBrk="1" latinLnBrk="0" hangingPunct="1">
      <a:defRPr sz="2200" kern="1200">
        <a:solidFill>
          <a:schemeClr val="hlink"/>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A006E"/>
    <a:srgbClr val="8CC640"/>
    <a:srgbClr val="00A6A0"/>
    <a:srgbClr val="003F69"/>
    <a:srgbClr val="FDB813"/>
    <a:srgbClr val="F19027"/>
    <a:srgbClr val="DD731C"/>
    <a:srgbClr val="F04E37"/>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1855" autoAdjust="0"/>
    <p:restoredTop sz="93031" autoAdjust="0"/>
  </p:normalViewPr>
  <p:slideViewPr>
    <p:cSldViewPr snapToGrid="0">
      <p:cViewPr varScale="1">
        <p:scale>
          <a:sx n="82" d="100"/>
          <a:sy n="82" d="100"/>
        </p:scale>
        <p:origin x="-1788" y="-8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3">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4">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C7A20AC-4B91-4FF8-A511-343A32F8F4FE}" type="doc">
      <dgm:prSet loTypeId="urn:microsoft.com/office/officeart/2005/8/layout/hierarchy2" loCatId="hierarchy" qsTypeId="urn:microsoft.com/office/officeart/2005/8/quickstyle/simple1#2" qsCatId="simple" csTypeId="urn:microsoft.com/office/officeart/2005/8/colors/accent1_2#1" csCatId="accent1" phldr="1"/>
      <dgm:spPr/>
      <dgm:t>
        <a:bodyPr/>
        <a:lstStyle/>
        <a:p>
          <a:endParaRPr lang="en-US"/>
        </a:p>
      </dgm:t>
    </dgm:pt>
    <dgm:pt modelId="{BC84AFFA-B96F-4754-BF10-2765AD7C938B}" type="pres">
      <dgm:prSet presAssocID="{8C7A20AC-4B91-4FF8-A511-343A32F8F4FE}" presName="diagram" presStyleCnt="0">
        <dgm:presLayoutVars>
          <dgm:chPref val="1"/>
          <dgm:dir/>
          <dgm:animOne val="branch"/>
          <dgm:animLvl val="lvl"/>
          <dgm:resizeHandles val="exact"/>
        </dgm:presLayoutVars>
      </dgm:prSet>
      <dgm:spPr/>
      <dgm:t>
        <a:bodyPr/>
        <a:lstStyle/>
        <a:p>
          <a:endParaRPr lang="en-US"/>
        </a:p>
      </dgm:t>
    </dgm:pt>
  </dgm:ptLst>
  <dgm:cxnLst>
    <dgm:cxn modelId="{2DD2E244-4345-4A5C-9D3F-EAFAA352909A}" type="presOf" srcId="{8C7A20AC-4B91-4FF8-A511-343A32F8F4FE}" destId="{BC84AFFA-B96F-4754-BF10-2765AD7C938B}" srcOrd="0" destOrd="0" presId="urn:microsoft.com/office/officeart/2005/8/layout/hierarchy2"/>
  </dgm:cxnLst>
  <dgm:bg/>
  <dgm:whole/>
</dgm:dataModel>
</file>

<file path=ppt/diagrams/data2.xml><?xml version="1.0" encoding="utf-8"?>
<dgm:dataModel xmlns:dgm="http://schemas.openxmlformats.org/drawingml/2006/diagram" xmlns:a="http://schemas.openxmlformats.org/drawingml/2006/main">
  <dgm:ptLst>
    <dgm:pt modelId="{2ACFBD68-8136-455D-B106-283AF8353FCE}" type="doc">
      <dgm:prSet loTypeId="urn:microsoft.com/office/officeart/2005/8/layout/process1" loCatId="process" qsTypeId="urn:microsoft.com/office/officeart/2005/8/quickstyle/simple1#3" qsCatId="simple" csTypeId="urn:microsoft.com/office/officeart/2005/8/colors/accent0_2" csCatId="mainScheme" phldr="1"/>
      <dgm:spPr/>
    </dgm:pt>
    <dgm:pt modelId="{009A2868-F5F7-4050-B8C7-ACDD47339C0B}">
      <dgm:prSet phldrT="[Text]" custT="1"/>
      <dgm:spPr/>
      <dgm:t>
        <a:bodyPr/>
        <a:lstStyle/>
        <a:p>
          <a:r>
            <a:rPr lang="en-US" sz="1400" b="0" dirty="0" smtClean="0">
              <a:solidFill>
                <a:schemeClr val="tx1"/>
              </a:solidFill>
            </a:rPr>
            <a:t>Open a Service Request (PMR)</a:t>
          </a:r>
          <a:endParaRPr lang="en-US" sz="1400" b="0" dirty="0">
            <a:solidFill>
              <a:schemeClr val="tx1"/>
            </a:solidFill>
          </a:endParaRPr>
        </a:p>
      </dgm:t>
    </dgm:pt>
    <dgm:pt modelId="{1D8895E9-F73A-4775-9D8B-F84C43B50DD5}" type="parTrans" cxnId="{DFBD3A90-76CA-4BB0-B004-6B7B5C64F5A1}">
      <dgm:prSet/>
      <dgm:spPr/>
      <dgm:t>
        <a:bodyPr/>
        <a:lstStyle/>
        <a:p>
          <a:endParaRPr lang="en-US"/>
        </a:p>
      </dgm:t>
    </dgm:pt>
    <dgm:pt modelId="{C226F952-25DC-46C9-9D3E-28F60F50AB34}" type="sibTrans" cxnId="{DFBD3A90-76CA-4BB0-B004-6B7B5C64F5A1}">
      <dgm:prSet custT="1"/>
      <dgm:spPr/>
      <dgm:t>
        <a:bodyPr/>
        <a:lstStyle/>
        <a:p>
          <a:endParaRPr lang="en-US" sz="1400">
            <a:solidFill>
              <a:schemeClr val="tx1"/>
            </a:solidFill>
          </a:endParaRPr>
        </a:p>
      </dgm:t>
    </dgm:pt>
    <dgm:pt modelId="{464AA7B9-004D-43F3-8025-789421EDE55B}">
      <dgm:prSet phldrT="[Text]" custT="1"/>
      <dgm:spPr/>
      <dgm:t>
        <a:bodyPr/>
        <a:lstStyle/>
        <a:p>
          <a:pPr algn="l"/>
          <a:r>
            <a:rPr lang="en-US" sz="1400" b="1" dirty="0" smtClean="0">
              <a:solidFill>
                <a:schemeClr val="tx1"/>
              </a:solidFill>
            </a:rPr>
            <a:t/>
          </a:r>
          <a:br>
            <a:rPr lang="en-US" sz="1400" b="1" dirty="0" smtClean="0">
              <a:solidFill>
                <a:schemeClr val="tx1"/>
              </a:solidFill>
            </a:rPr>
          </a:br>
          <a:r>
            <a:rPr lang="en-US" sz="1400" b="1" dirty="0" smtClean="0">
              <a:solidFill>
                <a:schemeClr val="tx1"/>
              </a:solidFill>
            </a:rPr>
            <a:t/>
          </a:r>
          <a:br>
            <a:rPr lang="en-US" sz="1400" b="1" dirty="0" smtClean="0">
              <a:solidFill>
                <a:schemeClr val="tx1"/>
              </a:solidFill>
            </a:rPr>
          </a:br>
          <a:r>
            <a:rPr lang="en-US" sz="1400" b="1" dirty="0" smtClean="0">
              <a:solidFill>
                <a:schemeClr val="tx1"/>
              </a:solidFill>
            </a:rPr>
            <a:t/>
          </a:r>
          <a:br>
            <a:rPr lang="en-US" sz="1400" b="1" dirty="0" smtClean="0">
              <a:solidFill>
                <a:schemeClr val="tx1"/>
              </a:solidFill>
            </a:rPr>
          </a:br>
          <a:r>
            <a:rPr lang="en-US" sz="1400" b="1" dirty="0" smtClean="0">
              <a:solidFill>
                <a:schemeClr val="tx1"/>
              </a:solidFill>
            </a:rPr>
            <a:t/>
          </a:r>
          <a:br>
            <a:rPr lang="en-US" sz="1400" b="1" dirty="0" smtClean="0">
              <a:solidFill>
                <a:schemeClr val="tx1"/>
              </a:solidFill>
            </a:rPr>
          </a:br>
          <a:r>
            <a:rPr lang="en-US" sz="1400" b="1" dirty="0" smtClean="0">
              <a:solidFill>
                <a:schemeClr val="tx1"/>
              </a:solidFill>
            </a:rPr>
            <a:t/>
          </a:r>
          <a:br>
            <a:rPr lang="en-US" sz="1400" b="1" dirty="0" smtClean="0">
              <a:solidFill>
                <a:schemeClr val="tx1"/>
              </a:solidFill>
            </a:rPr>
          </a:br>
          <a:r>
            <a:rPr lang="en-US" sz="1400" b="1" dirty="0" smtClean="0">
              <a:solidFill>
                <a:schemeClr val="tx1"/>
              </a:solidFill>
            </a:rPr>
            <a:t/>
          </a:r>
          <a:br>
            <a:rPr lang="en-US" sz="1400" b="1" dirty="0" smtClean="0">
              <a:solidFill>
                <a:schemeClr val="tx1"/>
              </a:solidFill>
            </a:rPr>
          </a:br>
          <a:r>
            <a:rPr lang="en-US" sz="1400" b="1" dirty="0" smtClean="0">
              <a:solidFill>
                <a:schemeClr val="tx1"/>
              </a:solidFill>
            </a:rPr>
            <a:t/>
          </a:r>
          <a:br>
            <a:rPr lang="en-US" sz="1400" b="1" dirty="0" smtClean="0">
              <a:solidFill>
                <a:schemeClr val="tx1"/>
              </a:solidFill>
            </a:rPr>
          </a:br>
          <a:r>
            <a:rPr lang="en-US" sz="1400" b="1" dirty="0" smtClean="0">
              <a:solidFill>
                <a:schemeClr val="tx1"/>
              </a:solidFill>
            </a:rPr>
            <a:t/>
          </a:r>
          <a:br>
            <a:rPr lang="en-US" sz="1400" b="1" dirty="0" smtClean="0">
              <a:solidFill>
                <a:schemeClr val="tx1"/>
              </a:solidFill>
            </a:rPr>
          </a:br>
          <a:r>
            <a:rPr lang="en-US" sz="1400" b="1" dirty="0" smtClean="0">
              <a:solidFill>
                <a:schemeClr val="tx1"/>
              </a:solidFill>
            </a:rPr>
            <a:t/>
          </a:r>
          <a:br>
            <a:rPr lang="en-US" sz="1400" b="1" dirty="0" smtClean="0">
              <a:solidFill>
                <a:schemeClr val="tx1"/>
              </a:solidFill>
            </a:rPr>
          </a:br>
          <a:r>
            <a:rPr lang="en-US" sz="1400" b="1" dirty="0" smtClean="0">
              <a:solidFill>
                <a:schemeClr val="tx1"/>
              </a:solidFill>
            </a:rPr>
            <a:t/>
          </a:r>
          <a:br>
            <a:rPr lang="en-US" sz="1400" b="1" dirty="0" smtClean="0">
              <a:solidFill>
                <a:schemeClr val="tx1"/>
              </a:solidFill>
            </a:rPr>
          </a:br>
          <a:r>
            <a:rPr lang="en-US" sz="1400" b="1" dirty="0" smtClean="0">
              <a:solidFill>
                <a:schemeClr val="tx1"/>
              </a:solidFill>
            </a:rPr>
            <a:t/>
          </a:r>
          <a:br>
            <a:rPr lang="en-US" sz="1400" b="1" dirty="0" smtClean="0">
              <a:solidFill>
                <a:schemeClr val="tx1"/>
              </a:solidFill>
            </a:rPr>
          </a:br>
          <a:r>
            <a:rPr lang="en-US" sz="1400" b="1" dirty="0" smtClean="0">
              <a:solidFill>
                <a:schemeClr val="tx1"/>
              </a:solidFill>
            </a:rPr>
            <a:t/>
          </a:r>
          <a:br>
            <a:rPr lang="en-US" sz="1400" b="1" dirty="0" smtClean="0">
              <a:solidFill>
                <a:schemeClr val="tx1"/>
              </a:solidFill>
            </a:rPr>
          </a:br>
          <a:r>
            <a:rPr lang="en-US" sz="1400" b="1" dirty="0" smtClean="0">
              <a:solidFill>
                <a:schemeClr val="tx1"/>
              </a:solidFill>
            </a:rPr>
            <a:t/>
          </a:r>
          <a:br>
            <a:rPr lang="en-US" sz="1400" b="1" dirty="0" smtClean="0">
              <a:solidFill>
                <a:schemeClr val="tx1"/>
              </a:solidFill>
            </a:rPr>
          </a:br>
          <a:r>
            <a:rPr lang="en-US" sz="1400" b="1" dirty="0" smtClean="0">
              <a:solidFill>
                <a:schemeClr val="tx1"/>
              </a:solidFill>
            </a:rPr>
            <a:t/>
          </a:r>
          <a:br>
            <a:rPr lang="en-US" sz="1400" b="1" dirty="0" smtClean="0">
              <a:solidFill>
                <a:schemeClr val="tx1"/>
              </a:solidFill>
            </a:rPr>
          </a:br>
          <a:r>
            <a:rPr lang="en-US" sz="1400" b="1" dirty="0" smtClean="0">
              <a:solidFill>
                <a:schemeClr val="tx1"/>
              </a:solidFill>
            </a:rPr>
            <a:t/>
          </a:r>
          <a:br>
            <a:rPr lang="en-US" sz="1400" b="1" dirty="0" smtClean="0">
              <a:solidFill>
                <a:schemeClr val="tx1"/>
              </a:solidFill>
            </a:rPr>
          </a:br>
          <a:r>
            <a:rPr lang="en-US" sz="1200" dirty="0" smtClean="0">
              <a:solidFill>
                <a:schemeClr val="tx1"/>
              </a:solidFill>
            </a:rPr>
            <a:t>-Route SR to product experts</a:t>
          </a:r>
        </a:p>
        <a:p>
          <a:pPr algn="l"/>
          <a:r>
            <a:rPr lang="en-US" sz="1200" dirty="0" smtClean="0">
              <a:solidFill>
                <a:schemeClr val="tx1"/>
              </a:solidFill>
            </a:rPr>
            <a:t>-Entitlement check</a:t>
          </a:r>
          <a:br>
            <a:rPr lang="en-US" sz="1200" dirty="0" smtClean="0">
              <a:solidFill>
                <a:schemeClr val="tx1"/>
              </a:solidFill>
            </a:rPr>
          </a:br>
          <a:endParaRPr lang="en-US" sz="1200" b="1" dirty="0">
            <a:solidFill>
              <a:schemeClr val="tx1"/>
            </a:solidFill>
          </a:endParaRPr>
        </a:p>
      </dgm:t>
    </dgm:pt>
    <dgm:pt modelId="{6D123C13-8398-42FE-B42F-1DB64140ADCB}" type="parTrans" cxnId="{8149837A-B7C0-47B9-9A40-065F9F56DB7D}">
      <dgm:prSet/>
      <dgm:spPr/>
      <dgm:t>
        <a:bodyPr/>
        <a:lstStyle/>
        <a:p>
          <a:endParaRPr lang="en-US"/>
        </a:p>
      </dgm:t>
    </dgm:pt>
    <dgm:pt modelId="{8AE5F547-F806-4264-87A8-D9B53E01C18D}" type="sibTrans" cxnId="{8149837A-B7C0-47B9-9A40-065F9F56DB7D}">
      <dgm:prSet custT="1"/>
      <dgm:spPr/>
      <dgm:t>
        <a:bodyPr/>
        <a:lstStyle/>
        <a:p>
          <a:endParaRPr lang="en-US" sz="1400">
            <a:solidFill>
              <a:schemeClr val="tx1"/>
            </a:solidFill>
          </a:endParaRPr>
        </a:p>
      </dgm:t>
    </dgm:pt>
    <dgm:pt modelId="{20A90D3F-62B6-410B-B659-D0C2794AB5C1}">
      <dgm:prSet phldrT="[Text]" custT="1"/>
      <dgm:spPr/>
      <dgm:t>
        <a:bodyPr/>
        <a:lstStyle/>
        <a:p>
          <a:pPr algn="l"/>
          <a:r>
            <a:rPr lang="en-US" sz="1400" b="1" dirty="0" smtClean="0">
              <a:solidFill>
                <a:schemeClr val="tx1"/>
              </a:solidFill>
            </a:rPr>
            <a:t/>
          </a:r>
          <a:br>
            <a:rPr lang="en-US" sz="1400" b="1" dirty="0" smtClean="0">
              <a:solidFill>
                <a:schemeClr val="tx1"/>
              </a:solidFill>
            </a:rPr>
          </a:br>
          <a:r>
            <a:rPr lang="en-US" sz="1400" b="1" dirty="0" smtClean="0">
              <a:solidFill>
                <a:schemeClr val="tx1"/>
              </a:solidFill>
            </a:rPr>
            <a:t/>
          </a:r>
          <a:br>
            <a:rPr lang="en-US" sz="1400" b="1" dirty="0" smtClean="0">
              <a:solidFill>
                <a:schemeClr val="tx1"/>
              </a:solidFill>
            </a:rPr>
          </a:br>
          <a:r>
            <a:rPr lang="en-US" sz="1400" b="1" dirty="0" smtClean="0">
              <a:solidFill>
                <a:schemeClr val="tx1"/>
              </a:solidFill>
            </a:rPr>
            <a:t/>
          </a:r>
          <a:br>
            <a:rPr lang="en-US" sz="1400" b="1" dirty="0" smtClean="0">
              <a:solidFill>
                <a:schemeClr val="tx1"/>
              </a:solidFill>
            </a:rPr>
          </a:br>
          <a:r>
            <a:rPr lang="en-US" sz="1400" b="0" dirty="0" smtClean="0">
              <a:solidFill>
                <a:schemeClr val="tx1"/>
              </a:solidFill>
            </a:rPr>
            <a:t>Workaround/New solution</a:t>
          </a:r>
          <a:br>
            <a:rPr lang="en-US" sz="1400" b="0" dirty="0" smtClean="0">
              <a:solidFill>
                <a:schemeClr val="tx1"/>
              </a:solidFill>
            </a:rPr>
          </a:br>
          <a:r>
            <a:rPr lang="en-US" sz="1400" b="0" dirty="0" smtClean="0">
              <a:solidFill>
                <a:schemeClr val="tx1"/>
              </a:solidFill>
            </a:rPr>
            <a:t/>
          </a:r>
          <a:br>
            <a:rPr lang="en-US" sz="1400" b="0" dirty="0" smtClean="0">
              <a:solidFill>
                <a:schemeClr val="tx1"/>
              </a:solidFill>
            </a:rPr>
          </a:br>
          <a:r>
            <a:rPr lang="en-US" sz="1200" dirty="0" smtClean="0">
              <a:solidFill>
                <a:schemeClr val="tx1"/>
              </a:solidFill>
            </a:rPr>
            <a:t>Source identification:</a:t>
          </a:r>
          <a:br>
            <a:rPr lang="en-US" sz="1200" dirty="0" smtClean="0">
              <a:solidFill>
                <a:schemeClr val="tx1"/>
              </a:solidFill>
            </a:rPr>
          </a:br>
          <a:r>
            <a:rPr lang="en-US" sz="1200" dirty="0" smtClean="0">
              <a:solidFill>
                <a:schemeClr val="tx1"/>
              </a:solidFill>
            </a:rPr>
            <a:t>-Workarounds &amp; solutions</a:t>
          </a:r>
          <a:br>
            <a:rPr lang="en-US" sz="1200" dirty="0" smtClean="0">
              <a:solidFill>
                <a:schemeClr val="tx1"/>
              </a:solidFill>
            </a:rPr>
          </a:br>
          <a:r>
            <a:rPr lang="en-US" sz="1200" dirty="0" smtClean="0">
              <a:solidFill>
                <a:schemeClr val="tx1"/>
              </a:solidFill>
            </a:rPr>
            <a:t>-Problem recreation</a:t>
          </a:r>
        </a:p>
        <a:p>
          <a:pPr algn="l"/>
          <a:r>
            <a:rPr lang="en-US" sz="1200" dirty="0" smtClean="0">
              <a:solidFill>
                <a:schemeClr val="tx1"/>
              </a:solidFill>
            </a:rPr>
            <a:t>-Deep technical skills</a:t>
          </a:r>
          <a:br>
            <a:rPr lang="en-US" sz="1200" dirty="0" smtClean="0">
              <a:solidFill>
                <a:schemeClr val="tx1"/>
              </a:solidFill>
            </a:rPr>
          </a:br>
          <a:r>
            <a:rPr lang="en-US" sz="1200" dirty="0" smtClean="0">
              <a:solidFill>
                <a:schemeClr val="tx1"/>
              </a:solidFill>
            </a:rPr>
            <a:t>-Create APARs</a:t>
          </a:r>
          <a:br>
            <a:rPr lang="en-US" sz="1200" dirty="0" smtClean="0">
              <a:solidFill>
                <a:schemeClr val="tx1"/>
              </a:solidFill>
            </a:rPr>
          </a:br>
          <a:r>
            <a:rPr lang="en-US" sz="1200" dirty="0" smtClean="0">
              <a:solidFill>
                <a:schemeClr val="tx1"/>
              </a:solidFill>
            </a:rPr>
            <a:t>-Interface to Level 3</a:t>
          </a:r>
          <a:br>
            <a:rPr lang="en-US" sz="1200" dirty="0" smtClean="0">
              <a:solidFill>
                <a:schemeClr val="tx1"/>
              </a:solidFill>
            </a:rPr>
          </a:br>
          <a:endParaRPr lang="en-US" sz="1200" b="1" dirty="0" smtClean="0">
            <a:solidFill>
              <a:schemeClr val="tx1"/>
            </a:solidFill>
          </a:endParaRPr>
        </a:p>
      </dgm:t>
    </dgm:pt>
    <dgm:pt modelId="{38EF8406-B516-4DD9-879B-4422DAA05619}" type="parTrans" cxnId="{E4EEBECA-EEB5-44EF-B9EC-23AC8C370A4C}">
      <dgm:prSet/>
      <dgm:spPr/>
      <dgm:t>
        <a:bodyPr/>
        <a:lstStyle/>
        <a:p>
          <a:endParaRPr lang="en-US"/>
        </a:p>
      </dgm:t>
    </dgm:pt>
    <dgm:pt modelId="{1F6A9DE4-0A3F-43C2-BAEA-A5ED8EC94A64}" type="sibTrans" cxnId="{E4EEBECA-EEB5-44EF-B9EC-23AC8C370A4C}">
      <dgm:prSet custT="1"/>
      <dgm:spPr/>
      <dgm:t>
        <a:bodyPr/>
        <a:lstStyle/>
        <a:p>
          <a:endParaRPr lang="en-US" sz="1400"/>
        </a:p>
      </dgm:t>
    </dgm:pt>
    <dgm:pt modelId="{CCB8E967-8FEF-4442-B096-85B4DC224C91}">
      <dgm:prSet phldrT="[Text]" custT="1"/>
      <dgm:spPr/>
      <dgm:t>
        <a:bodyPr/>
        <a:lstStyle/>
        <a:p>
          <a:pPr algn="l"/>
          <a:r>
            <a:rPr lang="en-US" sz="1400" b="1" u="none" dirty="0" smtClean="0">
              <a:solidFill>
                <a:schemeClr val="tx1"/>
              </a:solidFill>
            </a:rPr>
            <a:t/>
          </a:r>
          <a:br>
            <a:rPr lang="en-US" sz="1400" b="1" u="none" dirty="0" smtClean="0">
              <a:solidFill>
                <a:schemeClr val="tx1"/>
              </a:solidFill>
            </a:rPr>
          </a:br>
          <a:r>
            <a:rPr lang="en-US" sz="1400" b="1" u="none" dirty="0" smtClean="0">
              <a:solidFill>
                <a:schemeClr val="tx1"/>
              </a:solidFill>
            </a:rPr>
            <a:t/>
          </a:r>
          <a:br>
            <a:rPr lang="en-US" sz="1400" b="1" u="none" dirty="0" smtClean="0">
              <a:solidFill>
                <a:schemeClr val="tx1"/>
              </a:solidFill>
            </a:rPr>
          </a:br>
          <a:r>
            <a:rPr lang="en-US" sz="1400" b="1" dirty="0" smtClean="0">
              <a:solidFill>
                <a:schemeClr val="tx1"/>
              </a:solidFill>
            </a:rPr>
            <a:t/>
          </a:r>
          <a:br>
            <a:rPr lang="en-US" sz="1400" b="1" dirty="0" smtClean="0">
              <a:solidFill>
                <a:schemeClr val="tx1"/>
              </a:solidFill>
            </a:rPr>
          </a:br>
          <a:r>
            <a:rPr lang="en-US" sz="1400" b="0" dirty="0" smtClean="0">
              <a:solidFill>
                <a:schemeClr val="tx1"/>
              </a:solidFill>
            </a:rPr>
            <a:t>Creates/</a:t>
          </a:r>
          <a:br>
            <a:rPr lang="en-US" sz="1400" b="0" dirty="0" smtClean="0">
              <a:solidFill>
                <a:schemeClr val="tx1"/>
              </a:solidFill>
            </a:rPr>
          </a:br>
          <a:r>
            <a:rPr lang="en-US" sz="1400" b="0" dirty="0" smtClean="0">
              <a:solidFill>
                <a:schemeClr val="tx1"/>
              </a:solidFill>
            </a:rPr>
            <a:t>Delivers fixes</a:t>
          </a:r>
          <a:r>
            <a:rPr lang="en-US" sz="1400" b="1" dirty="0" smtClean="0">
              <a:solidFill>
                <a:schemeClr val="tx1"/>
              </a:solidFill>
            </a:rPr>
            <a:t/>
          </a:r>
          <a:br>
            <a:rPr lang="en-US" sz="1400" b="1" dirty="0" smtClean="0">
              <a:solidFill>
                <a:schemeClr val="tx1"/>
              </a:solidFill>
            </a:rPr>
          </a:br>
          <a:r>
            <a:rPr lang="en-US" sz="1400" b="1" dirty="0" smtClean="0">
              <a:solidFill>
                <a:schemeClr val="tx1"/>
              </a:solidFill>
            </a:rPr>
            <a:t/>
          </a:r>
          <a:br>
            <a:rPr lang="en-US" sz="1400" b="1" dirty="0" smtClean="0">
              <a:solidFill>
                <a:schemeClr val="tx1"/>
              </a:solidFill>
            </a:rPr>
          </a:br>
          <a:r>
            <a:rPr lang="en-US" sz="1200" dirty="0" smtClean="0">
              <a:solidFill>
                <a:schemeClr val="tx1"/>
              </a:solidFill>
            </a:rPr>
            <a:t>-Code based team</a:t>
          </a:r>
          <a:br>
            <a:rPr lang="en-US" sz="1200" dirty="0" smtClean="0">
              <a:solidFill>
                <a:schemeClr val="tx1"/>
              </a:solidFill>
            </a:rPr>
          </a:br>
          <a:r>
            <a:rPr lang="en-US" sz="1200" dirty="0" smtClean="0">
              <a:solidFill>
                <a:schemeClr val="tx1"/>
              </a:solidFill>
            </a:rPr>
            <a:t>-Create fixes and fix packs</a:t>
          </a:r>
          <a:br>
            <a:rPr lang="en-US" sz="1200" dirty="0" smtClean="0">
              <a:solidFill>
                <a:schemeClr val="tx1"/>
              </a:solidFill>
            </a:rPr>
          </a:br>
          <a:r>
            <a:rPr lang="en-US" sz="1200" dirty="0" smtClean="0">
              <a:solidFill>
                <a:schemeClr val="tx1"/>
              </a:solidFill>
            </a:rPr>
            <a:t>-Create debug modules</a:t>
          </a:r>
          <a:br>
            <a:rPr lang="en-US" sz="1200" dirty="0" smtClean="0">
              <a:solidFill>
                <a:schemeClr val="tx1"/>
              </a:solidFill>
            </a:rPr>
          </a:br>
          <a:r>
            <a:rPr lang="en-US" sz="1200" dirty="0" smtClean="0">
              <a:solidFill>
                <a:schemeClr val="tx1"/>
              </a:solidFill>
            </a:rPr>
            <a:t>-Skilled in their components, not experts on entire product</a:t>
          </a:r>
          <a:br>
            <a:rPr lang="en-US" sz="1200" dirty="0" smtClean="0">
              <a:solidFill>
                <a:schemeClr val="tx1"/>
              </a:solidFill>
            </a:rPr>
          </a:br>
          <a:r>
            <a:rPr lang="en-US" sz="1200" dirty="0" smtClean="0">
              <a:solidFill>
                <a:schemeClr val="tx1"/>
              </a:solidFill>
            </a:rPr>
            <a:t/>
          </a:r>
          <a:br>
            <a:rPr lang="en-US" sz="1200" dirty="0" smtClean="0">
              <a:solidFill>
                <a:schemeClr val="tx1"/>
              </a:solidFill>
            </a:rPr>
          </a:br>
          <a:endParaRPr lang="en-US" sz="1200" b="1" dirty="0" smtClean="0">
            <a:solidFill>
              <a:schemeClr val="tx1"/>
            </a:solidFill>
          </a:endParaRPr>
        </a:p>
      </dgm:t>
    </dgm:pt>
    <dgm:pt modelId="{E848502D-8484-4545-9EFA-0FD58EC4CFD2}" type="parTrans" cxnId="{C139A488-4744-47D5-8A8A-C7AD8DC347E7}">
      <dgm:prSet/>
      <dgm:spPr/>
      <dgm:t>
        <a:bodyPr/>
        <a:lstStyle/>
        <a:p>
          <a:endParaRPr lang="en-US"/>
        </a:p>
      </dgm:t>
    </dgm:pt>
    <dgm:pt modelId="{9894FF9D-667F-4421-95DE-CA10EE60DF17}" type="sibTrans" cxnId="{C139A488-4744-47D5-8A8A-C7AD8DC347E7}">
      <dgm:prSet/>
      <dgm:spPr/>
      <dgm:t>
        <a:bodyPr/>
        <a:lstStyle/>
        <a:p>
          <a:endParaRPr lang="en-US"/>
        </a:p>
      </dgm:t>
    </dgm:pt>
    <dgm:pt modelId="{50EBBE12-3E00-4C06-A0C9-1E7BF86A60EA}">
      <dgm:prSet phldrT="[Text]" custT="1"/>
      <dgm:spPr/>
      <dgm:t>
        <a:bodyPr/>
        <a:lstStyle/>
        <a:p>
          <a:pPr algn="l"/>
          <a:r>
            <a:rPr lang="en-US" sz="1400" b="1" dirty="0" smtClean="0">
              <a:solidFill>
                <a:schemeClr val="tx1"/>
              </a:solidFill>
            </a:rPr>
            <a:t/>
          </a:r>
          <a:br>
            <a:rPr lang="en-US" sz="1400" b="1" dirty="0" smtClean="0">
              <a:solidFill>
                <a:schemeClr val="tx1"/>
              </a:solidFill>
            </a:rPr>
          </a:br>
          <a:r>
            <a:rPr lang="en-US" sz="1400" b="1" dirty="0" smtClean="0">
              <a:solidFill>
                <a:schemeClr val="tx1"/>
              </a:solidFill>
            </a:rPr>
            <a:t/>
          </a:r>
          <a:br>
            <a:rPr lang="en-US" sz="1400" b="1" dirty="0" smtClean="0">
              <a:solidFill>
                <a:schemeClr val="tx1"/>
              </a:solidFill>
            </a:rPr>
          </a:br>
          <a:r>
            <a:rPr lang="en-US" sz="1400" b="1" dirty="0" smtClean="0">
              <a:solidFill>
                <a:schemeClr val="tx1"/>
              </a:solidFill>
            </a:rPr>
            <a:t/>
          </a:r>
          <a:br>
            <a:rPr lang="en-US" sz="1400" b="1" dirty="0" smtClean="0">
              <a:solidFill>
                <a:schemeClr val="tx1"/>
              </a:solidFill>
            </a:rPr>
          </a:br>
          <a:r>
            <a:rPr lang="en-US" sz="1400" b="0" dirty="0" smtClean="0">
              <a:solidFill>
                <a:schemeClr val="tx1"/>
              </a:solidFill>
            </a:rPr>
            <a:t>Open/Update/Monitor</a:t>
          </a:r>
          <a:r>
            <a:rPr lang="en-US" sz="1400" b="1" dirty="0" smtClean="0">
              <a:solidFill>
                <a:schemeClr val="tx1"/>
              </a:solidFill>
            </a:rPr>
            <a:t/>
          </a:r>
          <a:br>
            <a:rPr lang="en-US" sz="1400" b="1" dirty="0" smtClean="0">
              <a:solidFill>
                <a:schemeClr val="tx1"/>
              </a:solidFill>
            </a:rPr>
          </a:br>
          <a:r>
            <a:rPr lang="en-US" sz="1400" b="1" dirty="0" smtClean="0">
              <a:solidFill>
                <a:schemeClr val="tx1"/>
              </a:solidFill>
            </a:rPr>
            <a:t/>
          </a:r>
          <a:br>
            <a:rPr lang="en-US" sz="1400" b="1" dirty="0" smtClean="0">
              <a:solidFill>
                <a:schemeClr val="tx1"/>
              </a:solidFill>
            </a:rPr>
          </a:br>
          <a:r>
            <a:rPr lang="en-US" sz="1200" dirty="0" smtClean="0">
              <a:solidFill>
                <a:schemeClr val="tx1"/>
              </a:solidFill>
            </a:rPr>
            <a:t>-Find known answers</a:t>
          </a:r>
          <a:br>
            <a:rPr lang="en-US" sz="1200" dirty="0" smtClean="0">
              <a:solidFill>
                <a:schemeClr val="tx1"/>
              </a:solidFill>
            </a:rPr>
          </a:br>
          <a:r>
            <a:rPr lang="en-US" sz="1200" dirty="0" smtClean="0">
              <a:solidFill>
                <a:schemeClr val="tx1"/>
              </a:solidFill>
            </a:rPr>
            <a:t>-Help collect </a:t>
          </a:r>
          <a:r>
            <a:rPr lang="en-US" sz="1200" dirty="0" err="1" smtClean="0">
              <a:solidFill>
                <a:schemeClr val="tx1"/>
              </a:solidFill>
            </a:rPr>
            <a:t>MustGather</a:t>
          </a:r>
          <a:r>
            <a:rPr lang="en-US" sz="1200" dirty="0" smtClean="0">
              <a:solidFill>
                <a:schemeClr val="tx1"/>
              </a:solidFill>
            </a:rPr>
            <a:t/>
          </a:r>
          <a:br>
            <a:rPr lang="en-US" sz="1200" dirty="0" smtClean="0">
              <a:solidFill>
                <a:schemeClr val="tx1"/>
              </a:solidFill>
            </a:rPr>
          </a:br>
          <a:r>
            <a:rPr lang="en-US" sz="1200" dirty="0" smtClean="0">
              <a:solidFill>
                <a:schemeClr val="tx1"/>
              </a:solidFill>
              <a:cs typeface="Arial" pitchFamily="34" charset="0"/>
            </a:rPr>
            <a:t>-Educate clients on self-help</a:t>
          </a:r>
          <a:br>
            <a:rPr lang="en-US" sz="1200" dirty="0" smtClean="0">
              <a:solidFill>
                <a:schemeClr val="tx1"/>
              </a:solidFill>
              <a:cs typeface="Arial" pitchFamily="34" charset="0"/>
            </a:rPr>
          </a:br>
          <a:r>
            <a:rPr lang="en-US" sz="1200" dirty="0" smtClean="0">
              <a:solidFill>
                <a:schemeClr val="tx1"/>
              </a:solidFill>
              <a:cs typeface="Arial" pitchFamily="34" charset="0"/>
            </a:rPr>
            <a:t>-Broad usage based skills</a:t>
          </a:r>
          <a:br>
            <a:rPr lang="en-US" sz="1200" dirty="0" smtClean="0">
              <a:solidFill>
                <a:schemeClr val="tx1"/>
              </a:solidFill>
              <a:cs typeface="Arial" pitchFamily="34" charset="0"/>
            </a:rPr>
          </a:br>
          <a:r>
            <a:rPr lang="en-US" sz="1200" dirty="0" smtClean="0">
              <a:solidFill>
                <a:schemeClr val="tx1"/>
              </a:solidFill>
              <a:cs typeface="Arial" pitchFamily="34" charset="0"/>
            </a:rPr>
            <a:t>-Language support</a:t>
          </a:r>
          <a:br>
            <a:rPr lang="en-US" sz="1200" dirty="0" smtClean="0">
              <a:solidFill>
                <a:schemeClr val="tx1"/>
              </a:solidFill>
              <a:cs typeface="Arial" pitchFamily="34" charset="0"/>
            </a:rPr>
          </a:br>
          <a:r>
            <a:rPr lang="en-US" sz="1200" dirty="0" smtClean="0">
              <a:solidFill>
                <a:schemeClr val="tx1"/>
              </a:solidFill>
              <a:cs typeface="Arial" pitchFamily="34" charset="0"/>
            </a:rPr>
            <a:t/>
          </a:r>
          <a:br>
            <a:rPr lang="en-US" sz="1200" dirty="0" smtClean="0">
              <a:solidFill>
                <a:schemeClr val="tx1"/>
              </a:solidFill>
              <a:cs typeface="Arial" pitchFamily="34" charset="0"/>
            </a:rPr>
          </a:br>
          <a:endParaRPr lang="en-US" sz="1200" b="1" dirty="0" smtClean="0">
            <a:solidFill>
              <a:schemeClr val="tx1"/>
            </a:solidFill>
          </a:endParaRPr>
        </a:p>
      </dgm:t>
    </dgm:pt>
    <dgm:pt modelId="{D9FBCDE0-1F15-497C-BCF0-F62B1C8ED34A}" type="sibTrans" cxnId="{41AE86FD-30D6-41F8-B615-B36BC526D1AF}">
      <dgm:prSet custT="1"/>
      <dgm:spPr/>
      <dgm:t>
        <a:bodyPr/>
        <a:lstStyle/>
        <a:p>
          <a:endParaRPr lang="en-US" sz="1400"/>
        </a:p>
      </dgm:t>
    </dgm:pt>
    <dgm:pt modelId="{0E452775-F2C1-4563-9301-69326FFACDDC}" type="parTrans" cxnId="{41AE86FD-30D6-41F8-B615-B36BC526D1AF}">
      <dgm:prSet/>
      <dgm:spPr/>
      <dgm:t>
        <a:bodyPr/>
        <a:lstStyle/>
        <a:p>
          <a:endParaRPr lang="en-US"/>
        </a:p>
      </dgm:t>
    </dgm:pt>
    <dgm:pt modelId="{6639E476-A50A-441D-9120-83FAAF449ABE}" type="pres">
      <dgm:prSet presAssocID="{2ACFBD68-8136-455D-B106-283AF8353FCE}" presName="Name0" presStyleCnt="0">
        <dgm:presLayoutVars>
          <dgm:dir/>
          <dgm:resizeHandles val="exact"/>
        </dgm:presLayoutVars>
      </dgm:prSet>
      <dgm:spPr/>
    </dgm:pt>
    <dgm:pt modelId="{4A97F306-B62E-4390-9E32-1A6EFF2F2389}" type="pres">
      <dgm:prSet presAssocID="{009A2868-F5F7-4050-B8C7-ACDD47339C0B}" presName="node" presStyleLbl="node1" presStyleIdx="0" presStyleCnt="5">
        <dgm:presLayoutVars>
          <dgm:bulletEnabled val="1"/>
        </dgm:presLayoutVars>
      </dgm:prSet>
      <dgm:spPr/>
      <dgm:t>
        <a:bodyPr/>
        <a:lstStyle/>
        <a:p>
          <a:endParaRPr lang="en-US"/>
        </a:p>
      </dgm:t>
    </dgm:pt>
    <dgm:pt modelId="{C6FB85E3-CCD7-4119-9D26-93789A2AC6AC}" type="pres">
      <dgm:prSet presAssocID="{C226F952-25DC-46C9-9D3E-28F60F50AB34}" presName="sibTrans" presStyleLbl="sibTrans2D1" presStyleIdx="0" presStyleCnt="4"/>
      <dgm:spPr/>
      <dgm:t>
        <a:bodyPr/>
        <a:lstStyle/>
        <a:p>
          <a:endParaRPr lang="en-US"/>
        </a:p>
      </dgm:t>
    </dgm:pt>
    <dgm:pt modelId="{9FCB8D57-B604-499C-9B4D-06B0FD62F754}" type="pres">
      <dgm:prSet presAssocID="{C226F952-25DC-46C9-9D3E-28F60F50AB34}" presName="connectorText" presStyleLbl="sibTrans2D1" presStyleIdx="0" presStyleCnt="4"/>
      <dgm:spPr/>
      <dgm:t>
        <a:bodyPr/>
        <a:lstStyle/>
        <a:p>
          <a:endParaRPr lang="en-US"/>
        </a:p>
      </dgm:t>
    </dgm:pt>
    <dgm:pt modelId="{8CC872CF-B73E-4856-86C5-98B6723322BD}" type="pres">
      <dgm:prSet presAssocID="{464AA7B9-004D-43F3-8025-789421EDE55B}" presName="node" presStyleLbl="node1" presStyleIdx="1" presStyleCnt="5">
        <dgm:presLayoutVars>
          <dgm:bulletEnabled val="1"/>
        </dgm:presLayoutVars>
      </dgm:prSet>
      <dgm:spPr/>
      <dgm:t>
        <a:bodyPr/>
        <a:lstStyle/>
        <a:p>
          <a:endParaRPr lang="en-US"/>
        </a:p>
      </dgm:t>
    </dgm:pt>
    <dgm:pt modelId="{7BD5CC98-0AED-4F80-8AFF-DB841A6B6D4F}" type="pres">
      <dgm:prSet presAssocID="{8AE5F547-F806-4264-87A8-D9B53E01C18D}" presName="sibTrans" presStyleLbl="sibTrans2D1" presStyleIdx="1" presStyleCnt="4"/>
      <dgm:spPr/>
      <dgm:t>
        <a:bodyPr/>
        <a:lstStyle/>
        <a:p>
          <a:endParaRPr lang="en-US"/>
        </a:p>
      </dgm:t>
    </dgm:pt>
    <dgm:pt modelId="{A63D24DF-E3B3-463E-8F07-82275B73DE50}" type="pres">
      <dgm:prSet presAssocID="{8AE5F547-F806-4264-87A8-D9B53E01C18D}" presName="connectorText" presStyleLbl="sibTrans2D1" presStyleIdx="1" presStyleCnt="4"/>
      <dgm:spPr/>
      <dgm:t>
        <a:bodyPr/>
        <a:lstStyle/>
        <a:p>
          <a:endParaRPr lang="en-US"/>
        </a:p>
      </dgm:t>
    </dgm:pt>
    <dgm:pt modelId="{7687A6AF-462D-4A29-B5BA-5BD2D3DA1AE0}" type="pres">
      <dgm:prSet presAssocID="{50EBBE12-3E00-4C06-A0C9-1E7BF86A60EA}" presName="node" presStyleLbl="node1" presStyleIdx="2" presStyleCnt="5">
        <dgm:presLayoutVars>
          <dgm:bulletEnabled val="1"/>
        </dgm:presLayoutVars>
      </dgm:prSet>
      <dgm:spPr/>
      <dgm:t>
        <a:bodyPr/>
        <a:lstStyle/>
        <a:p>
          <a:endParaRPr lang="en-US"/>
        </a:p>
      </dgm:t>
    </dgm:pt>
    <dgm:pt modelId="{B19367B7-FF9F-4C51-9297-8192D495945D}" type="pres">
      <dgm:prSet presAssocID="{D9FBCDE0-1F15-497C-BCF0-F62B1C8ED34A}" presName="sibTrans" presStyleLbl="sibTrans2D1" presStyleIdx="2" presStyleCnt="4"/>
      <dgm:spPr/>
      <dgm:t>
        <a:bodyPr/>
        <a:lstStyle/>
        <a:p>
          <a:endParaRPr lang="en-US"/>
        </a:p>
      </dgm:t>
    </dgm:pt>
    <dgm:pt modelId="{DFB0B15E-B311-45C6-B3F5-E93E32FB9088}" type="pres">
      <dgm:prSet presAssocID="{D9FBCDE0-1F15-497C-BCF0-F62B1C8ED34A}" presName="connectorText" presStyleLbl="sibTrans2D1" presStyleIdx="2" presStyleCnt="4"/>
      <dgm:spPr/>
      <dgm:t>
        <a:bodyPr/>
        <a:lstStyle/>
        <a:p>
          <a:endParaRPr lang="en-US"/>
        </a:p>
      </dgm:t>
    </dgm:pt>
    <dgm:pt modelId="{5DC6F66D-4E77-4AAE-9A50-61A194EAB9F6}" type="pres">
      <dgm:prSet presAssocID="{20A90D3F-62B6-410B-B659-D0C2794AB5C1}" presName="node" presStyleLbl="node1" presStyleIdx="3" presStyleCnt="5">
        <dgm:presLayoutVars>
          <dgm:bulletEnabled val="1"/>
        </dgm:presLayoutVars>
      </dgm:prSet>
      <dgm:spPr/>
      <dgm:t>
        <a:bodyPr/>
        <a:lstStyle/>
        <a:p>
          <a:endParaRPr lang="en-US"/>
        </a:p>
      </dgm:t>
    </dgm:pt>
    <dgm:pt modelId="{AC7BBCA7-764F-4176-B6E3-9E57356B6D1E}" type="pres">
      <dgm:prSet presAssocID="{1F6A9DE4-0A3F-43C2-BAEA-A5ED8EC94A64}" presName="sibTrans" presStyleLbl="sibTrans2D1" presStyleIdx="3" presStyleCnt="4" custLinFactNeighborX="11761" custLinFactNeighborY="-260"/>
      <dgm:spPr/>
      <dgm:t>
        <a:bodyPr/>
        <a:lstStyle/>
        <a:p>
          <a:endParaRPr lang="en-US"/>
        </a:p>
      </dgm:t>
    </dgm:pt>
    <dgm:pt modelId="{166BC2B6-6014-4572-8142-ED7775BF2BC2}" type="pres">
      <dgm:prSet presAssocID="{1F6A9DE4-0A3F-43C2-BAEA-A5ED8EC94A64}" presName="connectorText" presStyleLbl="sibTrans2D1" presStyleIdx="3" presStyleCnt="4"/>
      <dgm:spPr/>
      <dgm:t>
        <a:bodyPr/>
        <a:lstStyle/>
        <a:p>
          <a:endParaRPr lang="en-US"/>
        </a:p>
      </dgm:t>
    </dgm:pt>
    <dgm:pt modelId="{3B17D6D7-8891-4E77-9DC7-BF6E94A1497E}" type="pres">
      <dgm:prSet presAssocID="{CCB8E967-8FEF-4442-B096-85B4DC224C91}" presName="node" presStyleLbl="node1" presStyleIdx="4" presStyleCnt="5">
        <dgm:presLayoutVars>
          <dgm:bulletEnabled val="1"/>
        </dgm:presLayoutVars>
      </dgm:prSet>
      <dgm:spPr/>
      <dgm:t>
        <a:bodyPr/>
        <a:lstStyle/>
        <a:p>
          <a:endParaRPr lang="en-US"/>
        </a:p>
      </dgm:t>
    </dgm:pt>
  </dgm:ptLst>
  <dgm:cxnLst>
    <dgm:cxn modelId="{41082182-4B20-45A2-87C3-FB912EFACC9C}" type="presOf" srcId="{2ACFBD68-8136-455D-B106-283AF8353FCE}" destId="{6639E476-A50A-441D-9120-83FAAF449ABE}" srcOrd="0" destOrd="0" presId="urn:microsoft.com/office/officeart/2005/8/layout/process1"/>
    <dgm:cxn modelId="{8149837A-B7C0-47B9-9A40-065F9F56DB7D}" srcId="{2ACFBD68-8136-455D-B106-283AF8353FCE}" destId="{464AA7B9-004D-43F3-8025-789421EDE55B}" srcOrd="1" destOrd="0" parTransId="{6D123C13-8398-42FE-B42F-1DB64140ADCB}" sibTransId="{8AE5F547-F806-4264-87A8-D9B53E01C18D}"/>
    <dgm:cxn modelId="{7FF4F6BE-F488-418D-97FC-FAA0A3995268}" type="presOf" srcId="{009A2868-F5F7-4050-B8C7-ACDD47339C0B}" destId="{4A97F306-B62E-4390-9E32-1A6EFF2F2389}" srcOrd="0" destOrd="0" presId="urn:microsoft.com/office/officeart/2005/8/layout/process1"/>
    <dgm:cxn modelId="{AA374F18-EF05-4671-9C44-F1FCE37C12E1}" type="presOf" srcId="{D9FBCDE0-1F15-497C-BCF0-F62B1C8ED34A}" destId="{B19367B7-FF9F-4C51-9297-8192D495945D}" srcOrd="0" destOrd="0" presId="urn:microsoft.com/office/officeart/2005/8/layout/process1"/>
    <dgm:cxn modelId="{89565F7D-D424-471D-9401-45C0E3F90D05}" type="presOf" srcId="{1F6A9DE4-0A3F-43C2-BAEA-A5ED8EC94A64}" destId="{166BC2B6-6014-4572-8142-ED7775BF2BC2}" srcOrd="1" destOrd="0" presId="urn:microsoft.com/office/officeart/2005/8/layout/process1"/>
    <dgm:cxn modelId="{A86B0EE3-885E-460E-A015-933DA8645913}" type="presOf" srcId="{20A90D3F-62B6-410B-B659-D0C2794AB5C1}" destId="{5DC6F66D-4E77-4AAE-9A50-61A194EAB9F6}" srcOrd="0" destOrd="0" presId="urn:microsoft.com/office/officeart/2005/8/layout/process1"/>
    <dgm:cxn modelId="{088DE7FF-45D8-4D5C-94C8-B1EDCCEF63DC}" type="presOf" srcId="{8AE5F547-F806-4264-87A8-D9B53E01C18D}" destId="{7BD5CC98-0AED-4F80-8AFF-DB841A6B6D4F}" srcOrd="0" destOrd="0" presId="urn:microsoft.com/office/officeart/2005/8/layout/process1"/>
    <dgm:cxn modelId="{41AE86FD-30D6-41F8-B615-B36BC526D1AF}" srcId="{2ACFBD68-8136-455D-B106-283AF8353FCE}" destId="{50EBBE12-3E00-4C06-A0C9-1E7BF86A60EA}" srcOrd="2" destOrd="0" parTransId="{0E452775-F2C1-4563-9301-69326FFACDDC}" sibTransId="{D9FBCDE0-1F15-497C-BCF0-F62B1C8ED34A}"/>
    <dgm:cxn modelId="{81A583F2-E83B-4689-A96B-B4E1172A1CEB}" type="presOf" srcId="{C226F952-25DC-46C9-9D3E-28F60F50AB34}" destId="{9FCB8D57-B604-499C-9B4D-06B0FD62F754}" srcOrd="1" destOrd="0" presId="urn:microsoft.com/office/officeart/2005/8/layout/process1"/>
    <dgm:cxn modelId="{C139A488-4744-47D5-8A8A-C7AD8DC347E7}" srcId="{2ACFBD68-8136-455D-B106-283AF8353FCE}" destId="{CCB8E967-8FEF-4442-B096-85B4DC224C91}" srcOrd="4" destOrd="0" parTransId="{E848502D-8484-4545-9EFA-0FD58EC4CFD2}" sibTransId="{9894FF9D-667F-4421-95DE-CA10EE60DF17}"/>
    <dgm:cxn modelId="{DFBD3A90-76CA-4BB0-B004-6B7B5C64F5A1}" srcId="{2ACFBD68-8136-455D-B106-283AF8353FCE}" destId="{009A2868-F5F7-4050-B8C7-ACDD47339C0B}" srcOrd="0" destOrd="0" parTransId="{1D8895E9-F73A-4775-9D8B-F84C43B50DD5}" sibTransId="{C226F952-25DC-46C9-9D3E-28F60F50AB34}"/>
    <dgm:cxn modelId="{E4EEBECA-EEB5-44EF-B9EC-23AC8C370A4C}" srcId="{2ACFBD68-8136-455D-B106-283AF8353FCE}" destId="{20A90D3F-62B6-410B-B659-D0C2794AB5C1}" srcOrd="3" destOrd="0" parTransId="{38EF8406-B516-4DD9-879B-4422DAA05619}" sibTransId="{1F6A9DE4-0A3F-43C2-BAEA-A5ED8EC94A64}"/>
    <dgm:cxn modelId="{22EFC940-D41F-4316-8725-9EE9612988B4}" type="presOf" srcId="{1F6A9DE4-0A3F-43C2-BAEA-A5ED8EC94A64}" destId="{AC7BBCA7-764F-4176-B6E3-9E57356B6D1E}" srcOrd="0" destOrd="0" presId="urn:microsoft.com/office/officeart/2005/8/layout/process1"/>
    <dgm:cxn modelId="{B1C7D495-3B9B-44E1-B6B8-8B6C68DA6FB8}" type="presOf" srcId="{C226F952-25DC-46C9-9D3E-28F60F50AB34}" destId="{C6FB85E3-CCD7-4119-9D26-93789A2AC6AC}" srcOrd="0" destOrd="0" presId="urn:microsoft.com/office/officeart/2005/8/layout/process1"/>
    <dgm:cxn modelId="{6E122AC2-D545-4FC5-A6FC-CAFC31911D59}" type="presOf" srcId="{464AA7B9-004D-43F3-8025-789421EDE55B}" destId="{8CC872CF-B73E-4856-86C5-98B6723322BD}" srcOrd="0" destOrd="0" presId="urn:microsoft.com/office/officeart/2005/8/layout/process1"/>
    <dgm:cxn modelId="{230DC8BF-4EC4-40AB-BBE9-8B8D99598AB8}" type="presOf" srcId="{CCB8E967-8FEF-4442-B096-85B4DC224C91}" destId="{3B17D6D7-8891-4E77-9DC7-BF6E94A1497E}" srcOrd="0" destOrd="0" presId="urn:microsoft.com/office/officeart/2005/8/layout/process1"/>
    <dgm:cxn modelId="{67E14905-BD22-4313-B3E3-CDE16A9F7342}" type="presOf" srcId="{8AE5F547-F806-4264-87A8-D9B53E01C18D}" destId="{A63D24DF-E3B3-463E-8F07-82275B73DE50}" srcOrd="1" destOrd="0" presId="urn:microsoft.com/office/officeart/2005/8/layout/process1"/>
    <dgm:cxn modelId="{E6590CFD-7F2F-454F-B35B-7343A68908F1}" type="presOf" srcId="{D9FBCDE0-1F15-497C-BCF0-F62B1C8ED34A}" destId="{DFB0B15E-B311-45C6-B3F5-E93E32FB9088}" srcOrd="1" destOrd="0" presId="urn:microsoft.com/office/officeart/2005/8/layout/process1"/>
    <dgm:cxn modelId="{D52CA587-63CF-4425-8384-637F0CF9B333}" type="presOf" srcId="{50EBBE12-3E00-4C06-A0C9-1E7BF86A60EA}" destId="{7687A6AF-462D-4A29-B5BA-5BD2D3DA1AE0}" srcOrd="0" destOrd="0" presId="urn:microsoft.com/office/officeart/2005/8/layout/process1"/>
    <dgm:cxn modelId="{B4E629AE-60C5-4A2E-A11F-26B9097097E9}" type="presParOf" srcId="{6639E476-A50A-441D-9120-83FAAF449ABE}" destId="{4A97F306-B62E-4390-9E32-1A6EFF2F2389}" srcOrd="0" destOrd="0" presId="urn:microsoft.com/office/officeart/2005/8/layout/process1"/>
    <dgm:cxn modelId="{40AF1041-8248-4C91-8451-4716A95AC308}" type="presParOf" srcId="{6639E476-A50A-441D-9120-83FAAF449ABE}" destId="{C6FB85E3-CCD7-4119-9D26-93789A2AC6AC}" srcOrd="1" destOrd="0" presId="urn:microsoft.com/office/officeart/2005/8/layout/process1"/>
    <dgm:cxn modelId="{3CDCC5A1-44BC-4686-93A7-8F3A50C68A65}" type="presParOf" srcId="{C6FB85E3-CCD7-4119-9D26-93789A2AC6AC}" destId="{9FCB8D57-B604-499C-9B4D-06B0FD62F754}" srcOrd="0" destOrd="0" presId="urn:microsoft.com/office/officeart/2005/8/layout/process1"/>
    <dgm:cxn modelId="{32045BA0-5C01-4BF3-B347-E6B258997C79}" type="presParOf" srcId="{6639E476-A50A-441D-9120-83FAAF449ABE}" destId="{8CC872CF-B73E-4856-86C5-98B6723322BD}" srcOrd="2" destOrd="0" presId="urn:microsoft.com/office/officeart/2005/8/layout/process1"/>
    <dgm:cxn modelId="{29750D68-5BF8-4007-8BFC-43B16F1A156E}" type="presParOf" srcId="{6639E476-A50A-441D-9120-83FAAF449ABE}" destId="{7BD5CC98-0AED-4F80-8AFF-DB841A6B6D4F}" srcOrd="3" destOrd="0" presId="urn:microsoft.com/office/officeart/2005/8/layout/process1"/>
    <dgm:cxn modelId="{4E8F2F42-E5BF-41BE-8EF5-3A8B3B6FD39E}" type="presParOf" srcId="{7BD5CC98-0AED-4F80-8AFF-DB841A6B6D4F}" destId="{A63D24DF-E3B3-463E-8F07-82275B73DE50}" srcOrd="0" destOrd="0" presId="urn:microsoft.com/office/officeart/2005/8/layout/process1"/>
    <dgm:cxn modelId="{EBC6BD9E-BB8C-4639-B10B-DEA449E65434}" type="presParOf" srcId="{6639E476-A50A-441D-9120-83FAAF449ABE}" destId="{7687A6AF-462D-4A29-B5BA-5BD2D3DA1AE0}" srcOrd="4" destOrd="0" presId="urn:microsoft.com/office/officeart/2005/8/layout/process1"/>
    <dgm:cxn modelId="{4146714F-443E-4DCA-AC93-7F527AF29041}" type="presParOf" srcId="{6639E476-A50A-441D-9120-83FAAF449ABE}" destId="{B19367B7-FF9F-4C51-9297-8192D495945D}" srcOrd="5" destOrd="0" presId="urn:microsoft.com/office/officeart/2005/8/layout/process1"/>
    <dgm:cxn modelId="{41E6B7F0-C920-4A0A-8528-60AC56D16C8F}" type="presParOf" srcId="{B19367B7-FF9F-4C51-9297-8192D495945D}" destId="{DFB0B15E-B311-45C6-B3F5-E93E32FB9088}" srcOrd="0" destOrd="0" presId="urn:microsoft.com/office/officeart/2005/8/layout/process1"/>
    <dgm:cxn modelId="{5791D030-8FC6-40F1-84D5-2F46F644BD41}" type="presParOf" srcId="{6639E476-A50A-441D-9120-83FAAF449ABE}" destId="{5DC6F66D-4E77-4AAE-9A50-61A194EAB9F6}" srcOrd="6" destOrd="0" presId="urn:microsoft.com/office/officeart/2005/8/layout/process1"/>
    <dgm:cxn modelId="{7DF76DE8-4791-4357-8C82-C652C6635D04}" type="presParOf" srcId="{6639E476-A50A-441D-9120-83FAAF449ABE}" destId="{AC7BBCA7-764F-4176-B6E3-9E57356B6D1E}" srcOrd="7" destOrd="0" presId="urn:microsoft.com/office/officeart/2005/8/layout/process1"/>
    <dgm:cxn modelId="{696A6D43-55C2-4746-B9BC-BCD2FF4DD24B}" type="presParOf" srcId="{AC7BBCA7-764F-4176-B6E3-9E57356B6D1E}" destId="{166BC2B6-6014-4572-8142-ED7775BF2BC2}" srcOrd="0" destOrd="0" presId="urn:microsoft.com/office/officeart/2005/8/layout/process1"/>
    <dgm:cxn modelId="{AC186281-EEF1-464D-AF7E-358888C03FA1}" type="presParOf" srcId="{6639E476-A50A-441D-9120-83FAAF449ABE}" destId="{3B17D6D7-8891-4E77-9DC7-BF6E94A1497E}" srcOrd="8" destOrd="0" presId="urn:microsoft.com/office/officeart/2005/8/layout/process1"/>
  </dgm:cxnLst>
  <dgm:bg/>
  <dgm:whole/>
</dgm:dataModel>
</file>

<file path=ppt/diagrams/data3.xml><?xml version="1.0" encoding="utf-8"?>
<dgm:dataModel xmlns:dgm="http://schemas.openxmlformats.org/drawingml/2006/diagram" xmlns:a="http://schemas.openxmlformats.org/drawingml/2006/main">
  <dgm:ptLst>
    <dgm:pt modelId="{6B38E414-3B83-4699-83E5-39BA334F263F}" type="doc">
      <dgm:prSet loTypeId="urn:microsoft.com/office/officeart/2005/8/layout/chevron2" loCatId="process" qsTypeId="urn:microsoft.com/office/officeart/2005/8/quickstyle/simple1#4" qsCatId="simple" csTypeId="urn:microsoft.com/office/officeart/2005/8/colors/accent1_2#2" csCatId="accent1" phldr="1"/>
      <dgm:spPr/>
      <dgm:t>
        <a:bodyPr/>
        <a:lstStyle/>
        <a:p>
          <a:endParaRPr lang="en-US"/>
        </a:p>
      </dgm:t>
    </dgm:pt>
    <dgm:pt modelId="{B8D620E4-1FC0-45A5-BFA8-B95D310DD78A}">
      <dgm:prSet phldrT="[Text]" custT="1"/>
      <dgm:spPr>
        <a:solidFill>
          <a:srgbClr val="FF0000"/>
        </a:solidFill>
        <a:ln>
          <a:solidFill>
            <a:srgbClr val="FF0000"/>
          </a:solidFill>
        </a:ln>
      </dgm:spPr>
      <dgm:t>
        <a:bodyPr/>
        <a:lstStyle/>
        <a:p>
          <a:r>
            <a:rPr lang="en-US" sz="2000" dirty="0" smtClean="0">
              <a:solidFill>
                <a:schemeClr val="tx1"/>
              </a:solidFill>
              <a:effectLst>
                <a:outerShdw blurRad="38100" dist="38100" dir="2700000" algn="tl">
                  <a:srgbClr val="000000">
                    <a:alpha val="43137"/>
                  </a:srgbClr>
                </a:outerShdw>
              </a:effectLst>
            </a:rPr>
            <a:t>1</a:t>
          </a:r>
          <a:endParaRPr lang="en-US" sz="2000" dirty="0">
            <a:solidFill>
              <a:schemeClr val="tx1"/>
            </a:solidFill>
            <a:effectLst>
              <a:outerShdw blurRad="38100" dist="38100" dir="2700000" algn="tl">
                <a:srgbClr val="000000">
                  <a:alpha val="43137"/>
                </a:srgbClr>
              </a:outerShdw>
            </a:effectLst>
          </a:endParaRPr>
        </a:p>
      </dgm:t>
    </dgm:pt>
    <dgm:pt modelId="{0E498C56-CE47-4F63-9E38-CE668060B4DF}" type="parTrans" cxnId="{3F8E691F-8B1B-4943-B753-5DF652CBC514}">
      <dgm:prSet/>
      <dgm:spPr/>
      <dgm:t>
        <a:bodyPr/>
        <a:lstStyle/>
        <a:p>
          <a:endParaRPr lang="en-US"/>
        </a:p>
      </dgm:t>
    </dgm:pt>
    <dgm:pt modelId="{B7C6F1EE-8BDE-4273-AD79-801DA88BCFD1}" type="sibTrans" cxnId="{3F8E691F-8B1B-4943-B753-5DF652CBC514}">
      <dgm:prSet/>
      <dgm:spPr/>
      <dgm:t>
        <a:bodyPr/>
        <a:lstStyle/>
        <a:p>
          <a:endParaRPr lang="en-US"/>
        </a:p>
      </dgm:t>
    </dgm:pt>
    <dgm:pt modelId="{220F3612-A09D-47A8-8095-4E184D46C979}">
      <dgm:prSet phldrT="[Text]"/>
      <dgm:spPr>
        <a:ln>
          <a:solidFill>
            <a:srgbClr val="FF0000"/>
          </a:solidFill>
        </a:ln>
      </dgm:spPr>
      <dgm:t>
        <a:bodyPr/>
        <a:lstStyle/>
        <a:p>
          <a:r>
            <a:rPr lang="en-US" b="1" dirty="0" smtClean="0"/>
            <a:t>CRITICAL BUSINESS IMPACT</a:t>
          </a:r>
          <a:r>
            <a:rPr lang="en-US" dirty="0" smtClean="0"/>
            <a:t>: this condition requires an immediate solution </a:t>
          </a:r>
          <a:endParaRPr lang="en-US" dirty="0"/>
        </a:p>
      </dgm:t>
    </dgm:pt>
    <dgm:pt modelId="{A4DB07F7-1D58-4460-9D6B-DCF184FEA502}" type="parTrans" cxnId="{DCC8CA95-CA84-4248-9A75-2EABB1FE564D}">
      <dgm:prSet/>
      <dgm:spPr/>
      <dgm:t>
        <a:bodyPr/>
        <a:lstStyle/>
        <a:p>
          <a:endParaRPr lang="en-US"/>
        </a:p>
      </dgm:t>
    </dgm:pt>
    <dgm:pt modelId="{4CB7E7C3-7AF9-4145-8550-56AB73697714}" type="sibTrans" cxnId="{DCC8CA95-CA84-4248-9A75-2EABB1FE564D}">
      <dgm:prSet/>
      <dgm:spPr/>
      <dgm:t>
        <a:bodyPr/>
        <a:lstStyle/>
        <a:p>
          <a:endParaRPr lang="en-US"/>
        </a:p>
      </dgm:t>
    </dgm:pt>
    <dgm:pt modelId="{F5257BDD-19D8-4722-8A3D-215E9A858BA0}">
      <dgm:prSet phldrT="[Text]"/>
      <dgm:spPr>
        <a:ln>
          <a:solidFill>
            <a:srgbClr val="FF0000"/>
          </a:solidFill>
        </a:ln>
      </dgm:spPr>
      <dgm:t>
        <a:bodyPr/>
        <a:lstStyle/>
        <a:p>
          <a:r>
            <a:rPr lang="en-US" dirty="0" smtClean="0"/>
            <a:t>Initial Response Goal: </a:t>
          </a:r>
          <a:r>
            <a:rPr lang="en-US" b="1" dirty="0" smtClean="0"/>
            <a:t>within 2 hours</a:t>
          </a:r>
          <a:endParaRPr lang="en-US" b="1" dirty="0"/>
        </a:p>
      </dgm:t>
    </dgm:pt>
    <dgm:pt modelId="{F896F889-4524-4DEB-8206-373F149222E5}" type="parTrans" cxnId="{78324DAF-A6C1-488F-867E-9DCE88DDF874}">
      <dgm:prSet/>
      <dgm:spPr/>
      <dgm:t>
        <a:bodyPr/>
        <a:lstStyle/>
        <a:p>
          <a:endParaRPr lang="en-US"/>
        </a:p>
      </dgm:t>
    </dgm:pt>
    <dgm:pt modelId="{130C6D49-A8A6-407F-8A3A-736622758F5D}" type="sibTrans" cxnId="{78324DAF-A6C1-488F-867E-9DCE88DDF874}">
      <dgm:prSet/>
      <dgm:spPr/>
      <dgm:t>
        <a:bodyPr/>
        <a:lstStyle/>
        <a:p>
          <a:endParaRPr lang="en-US"/>
        </a:p>
      </dgm:t>
    </dgm:pt>
    <dgm:pt modelId="{77C4C72F-233D-4D4E-BF38-9FC088CD191A}">
      <dgm:prSet phldrT="[Text]"/>
      <dgm:spPr>
        <a:solidFill>
          <a:srgbClr val="FFC000"/>
        </a:solidFill>
        <a:ln>
          <a:solidFill>
            <a:srgbClr val="FFC000"/>
          </a:solidFill>
        </a:ln>
      </dgm:spPr>
      <dgm:t>
        <a:bodyPr/>
        <a:lstStyle/>
        <a:p>
          <a:r>
            <a:rPr lang="en-US" dirty="0" smtClean="0">
              <a:solidFill>
                <a:schemeClr val="tx1"/>
              </a:solidFill>
              <a:effectLst>
                <a:outerShdw blurRad="38100" dist="38100" dir="2700000" algn="tl">
                  <a:srgbClr val="000000">
                    <a:alpha val="43137"/>
                  </a:srgbClr>
                </a:outerShdw>
              </a:effectLst>
            </a:rPr>
            <a:t>2</a:t>
          </a:r>
          <a:endParaRPr lang="en-US" dirty="0">
            <a:solidFill>
              <a:schemeClr val="tx1"/>
            </a:solidFill>
            <a:effectLst>
              <a:outerShdw blurRad="38100" dist="38100" dir="2700000" algn="tl">
                <a:srgbClr val="000000">
                  <a:alpha val="43137"/>
                </a:srgbClr>
              </a:outerShdw>
            </a:effectLst>
          </a:endParaRPr>
        </a:p>
      </dgm:t>
    </dgm:pt>
    <dgm:pt modelId="{DFB3F560-C0A3-471B-9127-4D9127F1C3C2}" type="parTrans" cxnId="{232EDFEE-66BC-4A24-B460-A51208196997}">
      <dgm:prSet/>
      <dgm:spPr/>
      <dgm:t>
        <a:bodyPr/>
        <a:lstStyle/>
        <a:p>
          <a:endParaRPr lang="en-US"/>
        </a:p>
      </dgm:t>
    </dgm:pt>
    <dgm:pt modelId="{E9EC6EB1-138E-4557-8BE0-98DE387CE325}" type="sibTrans" cxnId="{232EDFEE-66BC-4A24-B460-A51208196997}">
      <dgm:prSet/>
      <dgm:spPr/>
      <dgm:t>
        <a:bodyPr/>
        <a:lstStyle/>
        <a:p>
          <a:endParaRPr lang="en-US"/>
        </a:p>
      </dgm:t>
    </dgm:pt>
    <dgm:pt modelId="{6E2EB58F-2113-4886-983A-A93AC61F4513}">
      <dgm:prSet phldrT="[Text]"/>
      <dgm:spPr>
        <a:ln>
          <a:solidFill>
            <a:srgbClr val="FFC000"/>
          </a:solidFill>
        </a:ln>
      </dgm:spPr>
      <dgm:t>
        <a:bodyPr/>
        <a:lstStyle/>
        <a:p>
          <a:r>
            <a:rPr lang="en-US" b="1" dirty="0" smtClean="0"/>
            <a:t>SIGNIFICANT BUSINESS IMPACT: </a:t>
          </a:r>
          <a:r>
            <a:rPr lang="en-US" dirty="0" smtClean="0"/>
            <a:t>program is usable but severely limited</a:t>
          </a:r>
          <a:endParaRPr lang="en-US" dirty="0"/>
        </a:p>
      </dgm:t>
    </dgm:pt>
    <dgm:pt modelId="{108CCC58-810A-46DC-B699-1AD7603407CA}" type="parTrans" cxnId="{48B585DD-2033-46BE-8F7C-E61B567CC4CC}">
      <dgm:prSet/>
      <dgm:spPr/>
      <dgm:t>
        <a:bodyPr/>
        <a:lstStyle/>
        <a:p>
          <a:endParaRPr lang="en-US"/>
        </a:p>
      </dgm:t>
    </dgm:pt>
    <dgm:pt modelId="{99AF466E-9393-440E-AB01-7F00C4A70899}" type="sibTrans" cxnId="{48B585DD-2033-46BE-8F7C-E61B567CC4CC}">
      <dgm:prSet/>
      <dgm:spPr/>
      <dgm:t>
        <a:bodyPr/>
        <a:lstStyle/>
        <a:p>
          <a:endParaRPr lang="en-US"/>
        </a:p>
      </dgm:t>
    </dgm:pt>
    <dgm:pt modelId="{687A5FE1-6CCD-4712-9CDB-FB56CCE0613B}">
      <dgm:prSet phldrT="[Text]"/>
      <dgm:spPr>
        <a:solidFill>
          <a:srgbClr val="FFFF00"/>
        </a:solidFill>
        <a:ln>
          <a:solidFill>
            <a:srgbClr val="FFFF00"/>
          </a:solidFill>
        </a:ln>
      </dgm:spPr>
      <dgm:t>
        <a:bodyPr/>
        <a:lstStyle/>
        <a:p>
          <a:r>
            <a:rPr lang="en-US" dirty="0" smtClean="0">
              <a:solidFill>
                <a:schemeClr val="tx1"/>
              </a:solidFill>
              <a:effectLst>
                <a:outerShdw blurRad="38100" dist="38100" dir="2700000" algn="tl">
                  <a:srgbClr val="000000">
                    <a:alpha val="43137"/>
                  </a:srgbClr>
                </a:outerShdw>
              </a:effectLst>
            </a:rPr>
            <a:t>3</a:t>
          </a:r>
          <a:endParaRPr lang="en-US" dirty="0">
            <a:solidFill>
              <a:schemeClr val="tx1"/>
            </a:solidFill>
            <a:effectLst>
              <a:outerShdw blurRad="38100" dist="38100" dir="2700000" algn="tl">
                <a:srgbClr val="000000">
                  <a:alpha val="43137"/>
                </a:srgbClr>
              </a:outerShdw>
            </a:effectLst>
          </a:endParaRPr>
        </a:p>
      </dgm:t>
    </dgm:pt>
    <dgm:pt modelId="{6E033E2A-E5DD-4794-968A-14EA4B75C966}" type="parTrans" cxnId="{67CDAA72-D4EF-4D12-8737-C4BAE95F2544}">
      <dgm:prSet/>
      <dgm:spPr/>
      <dgm:t>
        <a:bodyPr/>
        <a:lstStyle/>
        <a:p>
          <a:endParaRPr lang="en-US"/>
        </a:p>
      </dgm:t>
    </dgm:pt>
    <dgm:pt modelId="{22FDF389-C407-4384-997E-E0E2F51749EC}" type="sibTrans" cxnId="{67CDAA72-D4EF-4D12-8737-C4BAE95F2544}">
      <dgm:prSet/>
      <dgm:spPr/>
      <dgm:t>
        <a:bodyPr/>
        <a:lstStyle/>
        <a:p>
          <a:endParaRPr lang="en-US"/>
        </a:p>
      </dgm:t>
    </dgm:pt>
    <dgm:pt modelId="{B2852F47-FB24-44ED-87EF-275C0907AEE2}">
      <dgm:prSet phldrT="[Text]"/>
      <dgm:spPr>
        <a:ln>
          <a:solidFill>
            <a:srgbClr val="FFFF00"/>
          </a:solidFill>
        </a:ln>
      </dgm:spPr>
      <dgm:t>
        <a:bodyPr/>
        <a:lstStyle/>
        <a:p>
          <a:r>
            <a:rPr lang="en-US" b="1" dirty="0" smtClean="0"/>
            <a:t>SOME BUSINESS IMPACT: </a:t>
          </a:r>
          <a:r>
            <a:rPr lang="en-US" dirty="0" smtClean="0"/>
            <a:t>program is usable but less significant features impacted</a:t>
          </a:r>
          <a:endParaRPr lang="en-US" dirty="0"/>
        </a:p>
      </dgm:t>
    </dgm:pt>
    <dgm:pt modelId="{B9C3FB84-F1C2-4376-BBA3-B34EC8F1934A}" type="parTrans" cxnId="{A5476113-B3A9-4943-9B3D-D056C4E798B6}">
      <dgm:prSet/>
      <dgm:spPr/>
      <dgm:t>
        <a:bodyPr/>
        <a:lstStyle/>
        <a:p>
          <a:endParaRPr lang="en-US"/>
        </a:p>
      </dgm:t>
    </dgm:pt>
    <dgm:pt modelId="{E4AC31EA-552B-4655-A140-ABCE0BFC38E0}" type="sibTrans" cxnId="{A5476113-B3A9-4943-9B3D-D056C4E798B6}">
      <dgm:prSet/>
      <dgm:spPr/>
      <dgm:t>
        <a:bodyPr/>
        <a:lstStyle/>
        <a:p>
          <a:endParaRPr lang="en-US"/>
        </a:p>
      </dgm:t>
    </dgm:pt>
    <dgm:pt modelId="{822527B9-FA25-4645-B782-09F9AFDB4B0E}">
      <dgm:prSet phldrT="[Text]"/>
      <dgm:spPr>
        <a:ln>
          <a:solidFill>
            <a:srgbClr val="00B050"/>
          </a:solidFill>
        </a:ln>
      </dgm:spPr>
      <dgm:t>
        <a:bodyPr/>
        <a:lstStyle/>
        <a:p>
          <a:r>
            <a:rPr lang="en-US" b="1" dirty="0" smtClean="0"/>
            <a:t>MINIMAL BUSINESS IMPACT: </a:t>
          </a:r>
          <a:r>
            <a:rPr lang="en-US" dirty="0" smtClean="0"/>
            <a:t>problem causes little impact or a reasonable workaround is in place</a:t>
          </a:r>
          <a:endParaRPr lang="en-US" dirty="0"/>
        </a:p>
      </dgm:t>
    </dgm:pt>
    <dgm:pt modelId="{4DC4DCF4-654A-4625-B698-7D96FBFB5FB2}" type="parTrans" cxnId="{14BEBEE6-1818-4FDC-B4C0-D45178010A48}">
      <dgm:prSet/>
      <dgm:spPr/>
      <dgm:t>
        <a:bodyPr/>
        <a:lstStyle/>
        <a:p>
          <a:endParaRPr lang="en-US"/>
        </a:p>
      </dgm:t>
    </dgm:pt>
    <dgm:pt modelId="{8E0E783D-92D6-45CE-AD1B-82E84793CE9A}" type="sibTrans" cxnId="{14BEBEE6-1818-4FDC-B4C0-D45178010A48}">
      <dgm:prSet/>
      <dgm:spPr/>
      <dgm:t>
        <a:bodyPr/>
        <a:lstStyle/>
        <a:p>
          <a:endParaRPr lang="en-US"/>
        </a:p>
      </dgm:t>
    </dgm:pt>
    <dgm:pt modelId="{3487FCF1-895C-4A42-A9AC-6CED18F76D4C}">
      <dgm:prSet phldrT="[Text]"/>
      <dgm:spPr>
        <a:solidFill>
          <a:srgbClr val="00B050"/>
        </a:solidFill>
        <a:ln>
          <a:solidFill>
            <a:srgbClr val="00B050"/>
          </a:solidFill>
        </a:ln>
      </dgm:spPr>
      <dgm:t>
        <a:bodyPr/>
        <a:lstStyle/>
        <a:p>
          <a:r>
            <a:rPr lang="en-US" dirty="0" smtClean="0">
              <a:solidFill>
                <a:schemeClr val="tx1"/>
              </a:solidFill>
              <a:effectLst>
                <a:outerShdw blurRad="38100" dist="38100" dir="2700000" algn="tl">
                  <a:srgbClr val="000000">
                    <a:alpha val="43137"/>
                  </a:srgbClr>
                </a:outerShdw>
              </a:effectLst>
            </a:rPr>
            <a:t>4</a:t>
          </a:r>
          <a:endParaRPr lang="en-US" dirty="0">
            <a:solidFill>
              <a:schemeClr val="tx1"/>
            </a:solidFill>
            <a:effectLst>
              <a:outerShdw blurRad="38100" dist="38100" dir="2700000" algn="tl">
                <a:srgbClr val="000000">
                  <a:alpha val="43137"/>
                </a:srgbClr>
              </a:outerShdw>
            </a:effectLst>
          </a:endParaRPr>
        </a:p>
      </dgm:t>
    </dgm:pt>
    <dgm:pt modelId="{15C3D6F8-2D12-4D67-8E1E-9EEFE6CCB11B}" type="parTrans" cxnId="{967BDE81-C5A0-4291-AF0C-7C9B529EE757}">
      <dgm:prSet/>
      <dgm:spPr/>
      <dgm:t>
        <a:bodyPr/>
        <a:lstStyle/>
        <a:p>
          <a:endParaRPr lang="en-US"/>
        </a:p>
      </dgm:t>
    </dgm:pt>
    <dgm:pt modelId="{F19B4A34-9A4C-456A-B317-C12E841563ED}" type="sibTrans" cxnId="{967BDE81-C5A0-4291-AF0C-7C9B529EE757}">
      <dgm:prSet/>
      <dgm:spPr/>
      <dgm:t>
        <a:bodyPr/>
        <a:lstStyle/>
        <a:p>
          <a:endParaRPr lang="en-US"/>
        </a:p>
      </dgm:t>
    </dgm:pt>
    <dgm:pt modelId="{573029C0-873D-4D62-B906-7430EF7AA74E}">
      <dgm:prSet/>
      <dgm:spPr>
        <a:ln>
          <a:solidFill>
            <a:srgbClr val="FFC000"/>
          </a:solidFill>
        </a:ln>
      </dgm:spPr>
      <dgm:t>
        <a:bodyPr/>
        <a:lstStyle/>
        <a:p>
          <a:r>
            <a:rPr lang="en-US" dirty="0" smtClean="0"/>
            <a:t>Other platforms Initial Response Goal: </a:t>
          </a:r>
          <a:r>
            <a:rPr lang="en-US" b="1" dirty="0" smtClean="0"/>
            <a:t>within 2 business hours</a:t>
          </a:r>
          <a:endParaRPr lang="en-US" b="1" dirty="0"/>
        </a:p>
      </dgm:t>
    </dgm:pt>
    <dgm:pt modelId="{ABA221C9-EA14-4CEC-995C-60A5C59D0879}" type="parTrans" cxnId="{39AF46D1-E2F4-4913-A72D-F15F4C235368}">
      <dgm:prSet/>
      <dgm:spPr/>
      <dgm:t>
        <a:bodyPr/>
        <a:lstStyle/>
        <a:p>
          <a:endParaRPr lang="en-US"/>
        </a:p>
      </dgm:t>
    </dgm:pt>
    <dgm:pt modelId="{E885A6B3-A5C7-40E6-B7BE-590052FE2317}" type="sibTrans" cxnId="{39AF46D1-E2F4-4913-A72D-F15F4C235368}">
      <dgm:prSet/>
      <dgm:spPr/>
      <dgm:t>
        <a:bodyPr/>
        <a:lstStyle/>
        <a:p>
          <a:endParaRPr lang="en-US"/>
        </a:p>
      </dgm:t>
    </dgm:pt>
    <dgm:pt modelId="{7C57D7E1-4029-4CE6-8AB9-4CA609CD1F80}">
      <dgm:prSet/>
      <dgm:spPr/>
      <dgm:t>
        <a:bodyPr/>
        <a:lstStyle/>
        <a:p>
          <a:r>
            <a:rPr lang="en-US" dirty="0" smtClean="0"/>
            <a:t>Other platforms Initial Response Goal: </a:t>
          </a:r>
          <a:r>
            <a:rPr lang="en-US" b="1" dirty="0" smtClean="0"/>
            <a:t>within 2 business hours</a:t>
          </a:r>
          <a:endParaRPr lang="en-US" b="1" dirty="0"/>
        </a:p>
      </dgm:t>
    </dgm:pt>
    <dgm:pt modelId="{FFCC1A5E-FDC1-41B6-8701-191EE0551905}" type="parTrans" cxnId="{20C944AE-022E-4D14-BB5B-0E7E2E55A080}">
      <dgm:prSet/>
      <dgm:spPr/>
      <dgm:t>
        <a:bodyPr/>
        <a:lstStyle/>
        <a:p>
          <a:endParaRPr lang="en-US"/>
        </a:p>
      </dgm:t>
    </dgm:pt>
    <dgm:pt modelId="{9B79CC6F-FD86-44D4-B15A-DBA704E25F7A}" type="sibTrans" cxnId="{20C944AE-022E-4D14-BB5B-0E7E2E55A080}">
      <dgm:prSet/>
      <dgm:spPr/>
      <dgm:t>
        <a:bodyPr/>
        <a:lstStyle/>
        <a:p>
          <a:endParaRPr lang="en-US"/>
        </a:p>
      </dgm:t>
    </dgm:pt>
    <dgm:pt modelId="{F81F97C8-5952-4872-8BF9-E2DAC171AECF}">
      <dgm:prSet/>
      <dgm:spPr>
        <a:ln>
          <a:solidFill>
            <a:srgbClr val="00B050"/>
          </a:solidFill>
        </a:ln>
      </dgm:spPr>
      <dgm:t>
        <a:bodyPr/>
        <a:lstStyle/>
        <a:p>
          <a:r>
            <a:rPr lang="en-US" dirty="0" smtClean="0"/>
            <a:t>Other platforms Initial Response Goal: </a:t>
          </a:r>
          <a:r>
            <a:rPr lang="en-US" b="1" dirty="0" smtClean="0"/>
            <a:t>within 2 business hours</a:t>
          </a:r>
          <a:endParaRPr lang="en-US" b="1" dirty="0"/>
        </a:p>
      </dgm:t>
    </dgm:pt>
    <dgm:pt modelId="{9AB08495-66B5-475A-A324-ECAA19DB8D2B}" type="parTrans" cxnId="{E70297C6-228A-4B3A-A37E-9A7578C19940}">
      <dgm:prSet/>
      <dgm:spPr/>
      <dgm:t>
        <a:bodyPr/>
        <a:lstStyle/>
        <a:p>
          <a:endParaRPr lang="en-US"/>
        </a:p>
      </dgm:t>
    </dgm:pt>
    <dgm:pt modelId="{65ECCEE8-08E3-41CD-B777-D99B0E0C347B}" type="sibTrans" cxnId="{E70297C6-228A-4B3A-A37E-9A7578C19940}">
      <dgm:prSet/>
      <dgm:spPr/>
      <dgm:t>
        <a:bodyPr/>
        <a:lstStyle/>
        <a:p>
          <a:endParaRPr lang="en-US"/>
        </a:p>
      </dgm:t>
    </dgm:pt>
    <dgm:pt modelId="{8A46AD28-D988-45DD-8C84-C23164A5F4EF}">
      <dgm:prSet phldrT="[Text]"/>
      <dgm:spPr>
        <a:ln>
          <a:solidFill>
            <a:srgbClr val="FF0000"/>
          </a:solidFill>
        </a:ln>
      </dgm:spPr>
      <dgm:t>
        <a:bodyPr/>
        <a:lstStyle/>
        <a:p>
          <a:r>
            <a:rPr lang="en-US" b="0" dirty="0" smtClean="0">
              <a:solidFill>
                <a:schemeClr val="tx1"/>
              </a:solidFill>
            </a:rPr>
            <a:t>Customer must be available to work </a:t>
          </a:r>
          <a:r>
            <a:rPr lang="en-US" b="0" dirty="0" err="1" smtClean="0">
              <a:solidFill>
                <a:schemeClr val="tx1"/>
              </a:solidFill>
            </a:rPr>
            <a:t>Sev</a:t>
          </a:r>
          <a:r>
            <a:rPr lang="en-US" b="0" dirty="0" smtClean="0">
              <a:solidFill>
                <a:schemeClr val="tx1"/>
              </a:solidFill>
            </a:rPr>
            <a:t> 1’s 7 days a week/24 hours a day</a:t>
          </a:r>
          <a:endParaRPr lang="en-US" b="0" dirty="0">
            <a:solidFill>
              <a:schemeClr val="tx1"/>
            </a:solidFill>
          </a:endParaRPr>
        </a:p>
      </dgm:t>
    </dgm:pt>
    <dgm:pt modelId="{2BA9D22B-135F-41C2-AAB4-0C40DFFFED1D}" type="parTrans" cxnId="{F7A72E8F-4D9C-4F3D-B200-ED942ED0BC97}">
      <dgm:prSet/>
      <dgm:spPr/>
      <dgm:t>
        <a:bodyPr/>
        <a:lstStyle/>
        <a:p>
          <a:endParaRPr lang="en-US"/>
        </a:p>
      </dgm:t>
    </dgm:pt>
    <dgm:pt modelId="{85A0EA5E-C297-4FAE-A438-5912BFA20DB6}" type="sibTrans" cxnId="{F7A72E8F-4D9C-4F3D-B200-ED942ED0BC97}">
      <dgm:prSet/>
      <dgm:spPr/>
      <dgm:t>
        <a:bodyPr/>
        <a:lstStyle/>
        <a:p>
          <a:endParaRPr lang="en-US"/>
        </a:p>
      </dgm:t>
    </dgm:pt>
    <dgm:pt modelId="{D95B4924-CEC9-41EB-8FB4-151D76F943EE}">
      <dgm:prSet/>
      <dgm:spPr>
        <a:ln>
          <a:solidFill>
            <a:srgbClr val="FFC000"/>
          </a:solidFill>
        </a:ln>
      </dgm:spPr>
      <dgm:t>
        <a:bodyPr/>
        <a:lstStyle/>
        <a:p>
          <a:r>
            <a:rPr lang="en-US" dirty="0" smtClean="0"/>
            <a:t>System Z - Initial Response Goal: </a:t>
          </a:r>
          <a:r>
            <a:rPr lang="en-US" b="1" dirty="0" smtClean="0"/>
            <a:t>within 4 business hours *</a:t>
          </a:r>
          <a:endParaRPr lang="en-US" b="1" dirty="0"/>
        </a:p>
      </dgm:t>
    </dgm:pt>
    <dgm:pt modelId="{1E98B8E7-91FC-41C2-897C-E76BA439ECA6}" type="parTrans" cxnId="{5F20328D-EBAF-41AB-A9DC-CA295388F2E8}">
      <dgm:prSet/>
      <dgm:spPr/>
    </dgm:pt>
    <dgm:pt modelId="{1F7C2580-C98E-4900-A4E1-B01B0D1EFA84}" type="sibTrans" cxnId="{5F20328D-EBAF-41AB-A9DC-CA295388F2E8}">
      <dgm:prSet/>
      <dgm:spPr/>
    </dgm:pt>
    <dgm:pt modelId="{65E6E1C8-7CEE-4DD4-A40E-D2ADF007DA00}">
      <dgm:prSet/>
      <dgm:spPr/>
      <dgm:t>
        <a:bodyPr/>
        <a:lstStyle/>
        <a:p>
          <a:endParaRPr lang="en-US" b="1" dirty="0"/>
        </a:p>
      </dgm:t>
    </dgm:pt>
    <dgm:pt modelId="{C0D15A67-27E4-42A3-B57B-C12A7F2E777D}" type="parTrans" cxnId="{A77409C0-EB75-4908-A29F-A780764BA66F}">
      <dgm:prSet/>
      <dgm:spPr/>
    </dgm:pt>
    <dgm:pt modelId="{DD9FD115-F577-48CC-9048-C18701508DA8}" type="sibTrans" cxnId="{A77409C0-EB75-4908-A29F-A780764BA66F}">
      <dgm:prSet/>
      <dgm:spPr/>
    </dgm:pt>
    <dgm:pt modelId="{0418A503-3883-44AA-9A2E-47686D1A8C1D}">
      <dgm:prSet/>
      <dgm:spPr/>
      <dgm:t>
        <a:bodyPr/>
        <a:lstStyle/>
        <a:p>
          <a:r>
            <a:rPr lang="en-US" dirty="0" smtClean="0"/>
            <a:t>System Z - Initial Response Goal: </a:t>
          </a:r>
          <a:r>
            <a:rPr lang="en-US" b="1" dirty="0" smtClean="0"/>
            <a:t>by the end of the next business day</a:t>
          </a:r>
          <a:endParaRPr lang="en-US" b="1" dirty="0"/>
        </a:p>
      </dgm:t>
    </dgm:pt>
    <dgm:pt modelId="{03E3D7C9-DDCD-4D3B-860F-E2E063B61C3F}" type="parTrans" cxnId="{7F9C4392-42F2-424C-87AE-F899D1793A4D}">
      <dgm:prSet/>
      <dgm:spPr/>
    </dgm:pt>
    <dgm:pt modelId="{1D5F13F2-157C-4FCC-BC63-42B29DBF942A}" type="sibTrans" cxnId="{7F9C4392-42F2-424C-87AE-F899D1793A4D}">
      <dgm:prSet/>
      <dgm:spPr/>
    </dgm:pt>
    <dgm:pt modelId="{867212BD-2CE9-4DF0-8DF0-7E5412AB7D1A}">
      <dgm:prSet/>
      <dgm:spPr>
        <a:ln>
          <a:solidFill>
            <a:srgbClr val="00B050"/>
          </a:solidFill>
        </a:ln>
      </dgm:spPr>
      <dgm:t>
        <a:bodyPr/>
        <a:lstStyle/>
        <a:p>
          <a:r>
            <a:rPr lang="en-US" dirty="0" smtClean="0"/>
            <a:t>System Z - Initial Response Goal: </a:t>
          </a:r>
          <a:r>
            <a:rPr lang="en-US" b="1" dirty="0" smtClean="0"/>
            <a:t>by the end of the next business day</a:t>
          </a:r>
          <a:endParaRPr lang="en-US" b="1" dirty="0"/>
        </a:p>
      </dgm:t>
    </dgm:pt>
    <dgm:pt modelId="{7F8B867F-A4E1-42E5-B882-46D4C2C58A69}" type="parTrans" cxnId="{3CEFBC30-12D5-477A-93E6-56C5174AF050}">
      <dgm:prSet/>
      <dgm:spPr/>
    </dgm:pt>
    <dgm:pt modelId="{E5496718-DFF0-4331-A6AE-A14E0622586F}" type="sibTrans" cxnId="{3CEFBC30-12D5-477A-93E6-56C5174AF050}">
      <dgm:prSet/>
      <dgm:spPr/>
    </dgm:pt>
    <dgm:pt modelId="{CA8FE98C-5794-4D51-B5DC-C5D8A7994C0D}" type="pres">
      <dgm:prSet presAssocID="{6B38E414-3B83-4699-83E5-39BA334F263F}" presName="linearFlow" presStyleCnt="0">
        <dgm:presLayoutVars>
          <dgm:dir/>
          <dgm:animLvl val="lvl"/>
          <dgm:resizeHandles val="exact"/>
        </dgm:presLayoutVars>
      </dgm:prSet>
      <dgm:spPr/>
      <dgm:t>
        <a:bodyPr/>
        <a:lstStyle/>
        <a:p>
          <a:endParaRPr lang="en-US"/>
        </a:p>
      </dgm:t>
    </dgm:pt>
    <dgm:pt modelId="{3A7B8012-E37C-4498-BC7F-D64818A6F351}" type="pres">
      <dgm:prSet presAssocID="{B8D620E4-1FC0-45A5-BFA8-B95D310DD78A}" presName="composite" presStyleCnt="0"/>
      <dgm:spPr/>
    </dgm:pt>
    <dgm:pt modelId="{53B1EB24-9963-4818-80A4-108FA85E15DB}" type="pres">
      <dgm:prSet presAssocID="{B8D620E4-1FC0-45A5-BFA8-B95D310DD78A}" presName="parentText" presStyleLbl="alignNode1" presStyleIdx="0" presStyleCnt="4">
        <dgm:presLayoutVars>
          <dgm:chMax val="1"/>
          <dgm:bulletEnabled val="1"/>
        </dgm:presLayoutVars>
      </dgm:prSet>
      <dgm:spPr/>
      <dgm:t>
        <a:bodyPr/>
        <a:lstStyle/>
        <a:p>
          <a:endParaRPr lang="en-US"/>
        </a:p>
      </dgm:t>
    </dgm:pt>
    <dgm:pt modelId="{035F7EC8-F534-457D-BFF3-E76251454378}" type="pres">
      <dgm:prSet presAssocID="{B8D620E4-1FC0-45A5-BFA8-B95D310DD78A}" presName="descendantText" presStyleLbl="alignAcc1" presStyleIdx="0" presStyleCnt="4">
        <dgm:presLayoutVars>
          <dgm:bulletEnabled val="1"/>
        </dgm:presLayoutVars>
      </dgm:prSet>
      <dgm:spPr/>
      <dgm:t>
        <a:bodyPr/>
        <a:lstStyle/>
        <a:p>
          <a:endParaRPr lang="en-US"/>
        </a:p>
      </dgm:t>
    </dgm:pt>
    <dgm:pt modelId="{55DA370F-44A7-48E8-96D2-36BAA07E53DE}" type="pres">
      <dgm:prSet presAssocID="{B7C6F1EE-8BDE-4273-AD79-801DA88BCFD1}" presName="sp" presStyleCnt="0"/>
      <dgm:spPr/>
    </dgm:pt>
    <dgm:pt modelId="{C675F19C-8695-4E65-AEFE-B9E69CACAA78}" type="pres">
      <dgm:prSet presAssocID="{77C4C72F-233D-4D4E-BF38-9FC088CD191A}" presName="composite" presStyleCnt="0"/>
      <dgm:spPr/>
    </dgm:pt>
    <dgm:pt modelId="{D1F66BAB-5A8C-4370-86CA-C481A3918F1E}" type="pres">
      <dgm:prSet presAssocID="{77C4C72F-233D-4D4E-BF38-9FC088CD191A}" presName="parentText" presStyleLbl="alignNode1" presStyleIdx="1" presStyleCnt="4">
        <dgm:presLayoutVars>
          <dgm:chMax val="1"/>
          <dgm:bulletEnabled val="1"/>
        </dgm:presLayoutVars>
      </dgm:prSet>
      <dgm:spPr/>
      <dgm:t>
        <a:bodyPr/>
        <a:lstStyle/>
        <a:p>
          <a:endParaRPr lang="en-US"/>
        </a:p>
      </dgm:t>
    </dgm:pt>
    <dgm:pt modelId="{35E0C062-3F41-4A4D-BC0B-96D3C3F5C06B}" type="pres">
      <dgm:prSet presAssocID="{77C4C72F-233D-4D4E-BF38-9FC088CD191A}" presName="descendantText" presStyleLbl="alignAcc1" presStyleIdx="1" presStyleCnt="4">
        <dgm:presLayoutVars>
          <dgm:bulletEnabled val="1"/>
        </dgm:presLayoutVars>
      </dgm:prSet>
      <dgm:spPr/>
      <dgm:t>
        <a:bodyPr/>
        <a:lstStyle/>
        <a:p>
          <a:endParaRPr lang="en-US"/>
        </a:p>
      </dgm:t>
    </dgm:pt>
    <dgm:pt modelId="{107CC6D6-5558-4CFC-B3F0-741BD88B1089}" type="pres">
      <dgm:prSet presAssocID="{E9EC6EB1-138E-4557-8BE0-98DE387CE325}" presName="sp" presStyleCnt="0"/>
      <dgm:spPr/>
    </dgm:pt>
    <dgm:pt modelId="{ED3E8993-C556-4E0D-B487-A5EE7B5F5BF9}" type="pres">
      <dgm:prSet presAssocID="{687A5FE1-6CCD-4712-9CDB-FB56CCE0613B}" presName="composite" presStyleCnt="0"/>
      <dgm:spPr/>
    </dgm:pt>
    <dgm:pt modelId="{BDCCB50E-5DF0-4B03-A3D8-0485606EFAD3}" type="pres">
      <dgm:prSet presAssocID="{687A5FE1-6CCD-4712-9CDB-FB56CCE0613B}" presName="parentText" presStyleLbl="alignNode1" presStyleIdx="2" presStyleCnt="4">
        <dgm:presLayoutVars>
          <dgm:chMax val="1"/>
          <dgm:bulletEnabled val="1"/>
        </dgm:presLayoutVars>
      </dgm:prSet>
      <dgm:spPr/>
      <dgm:t>
        <a:bodyPr/>
        <a:lstStyle/>
        <a:p>
          <a:endParaRPr lang="en-US"/>
        </a:p>
      </dgm:t>
    </dgm:pt>
    <dgm:pt modelId="{2F7C24AF-13EE-405D-9131-5FB4C7E133AE}" type="pres">
      <dgm:prSet presAssocID="{687A5FE1-6CCD-4712-9CDB-FB56CCE0613B}" presName="descendantText" presStyleLbl="alignAcc1" presStyleIdx="2" presStyleCnt="4">
        <dgm:presLayoutVars>
          <dgm:bulletEnabled val="1"/>
        </dgm:presLayoutVars>
      </dgm:prSet>
      <dgm:spPr/>
      <dgm:t>
        <a:bodyPr/>
        <a:lstStyle/>
        <a:p>
          <a:endParaRPr lang="en-US"/>
        </a:p>
      </dgm:t>
    </dgm:pt>
    <dgm:pt modelId="{C695BF64-A8D0-4DEF-AB53-8A0870EA47AC}" type="pres">
      <dgm:prSet presAssocID="{22FDF389-C407-4384-997E-E0E2F51749EC}" presName="sp" presStyleCnt="0"/>
      <dgm:spPr/>
    </dgm:pt>
    <dgm:pt modelId="{CE7AB64A-C96F-46D8-9C3D-32257E3C8125}" type="pres">
      <dgm:prSet presAssocID="{3487FCF1-895C-4A42-A9AC-6CED18F76D4C}" presName="composite" presStyleCnt="0"/>
      <dgm:spPr/>
    </dgm:pt>
    <dgm:pt modelId="{D697B04A-C62A-4BD5-A41E-232287C908A0}" type="pres">
      <dgm:prSet presAssocID="{3487FCF1-895C-4A42-A9AC-6CED18F76D4C}" presName="parentText" presStyleLbl="alignNode1" presStyleIdx="3" presStyleCnt="4">
        <dgm:presLayoutVars>
          <dgm:chMax val="1"/>
          <dgm:bulletEnabled val="1"/>
        </dgm:presLayoutVars>
      </dgm:prSet>
      <dgm:spPr/>
      <dgm:t>
        <a:bodyPr/>
        <a:lstStyle/>
        <a:p>
          <a:endParaRPr lang="en-US"/>
        </a:p>
      </dgm:t>
    </dgm:pt>
    <dgm:pt modelId="{F6FF6144-7A46-4D8A-94F6-FB2C54C0ABAA}" type="pres">
      <dgm:prSet presAssocID="{3487FCF1-895C-4A42-A9AC-6CED18F76D4C}" presName="descendantText" presStyleLbl="alignAcc1" presStyleIdx="3" presStyleCnt="4">
        <dgm:presLayoutVars>
          <dgm:bulletEnabled val="1"/>
        </dgm:presLayoutVars>
      </dgm:prSet>
      <dgm:spPr/>
      <dgm:t>
        <a:bodyPr/>
        <a:lstStyle/>
        <a:p>
          <a:endParaRPr lang="en-US"/>
        </a:p>
      </dgm:t>
    </dgm:pt>
  </dgm:ptLst>
  <dgm:cxnLst>
    <dgm:cxn modelId="{6C3F9AE7-C5C4-4C60-8709-5E45E035D6DF}" type="presOf" srcId="{D95B4924-CEC9-41EB-8FB4-151D76F943EE}" destId="{35E0C062-3F41-4A4D-BC0B-96D3C3F5C06B}" srcOrd="0" destOrd="2" presId="urn:microsoft.com/office/officeart/2005/8/layout/chevron2"/>
    <dgm:cxn modelId="{3C1AABE1-7CBE-4C8A-B8F9-56DFDEE83F39}" type="presOf" srcId="{7C57D7E1-4029-4CE6-8AB9-4CA609CD1F80}" destId="{2F7C24AF-13EE-405D-9131-5FB4C7E133AE}" srcOrd="0" destOrd="1" presId="urn:microsoft.com/office/officeart/2005/8/layout/chevron2"/>
    <dgm:cxn modelId="{232EDFEE-66BC-4A24-B460-A51208196997}" srcId="{6B38E414-3B83-4699-83E5-39BA334F263F}" destId="{77C4C72F-233D-4D4E-BF38-9FC088CD191A}" srcOrd="1" destOrd="0" parTransId="{DFB3F560-C0A3-471B-9127-4D9127F1C3C2}" sibTransId="{E9EC6EB1-138E-4557-8BE0-98DE387CE325}"/>
    <dgm:cxn modelId="{888BCC31-9025-42B0-93F3-1247A8338C16}" type="presOf" srcId="{220F3612-A09D-47A8-8095-4E184D46C979}" destId="{035F7EC8-F534-457D-BFF3-E76251454378}" srcOrd="0" destOrd="0" presId="urn:microsoft.com/office/officeart/2005/8/layout/chevron2"/>
    <dgm:cxn modelId="{12981F47-F78A-4317-84FF-EA858570305D}" type="presOf" srcId="{65E6E1C8-7CEE-4DD4-A40E-D2ADF007DA00}" destId="{2F7C24AF-13EE-405D-9131-5FB4C7E133AE}" srcOrd="0" destOrd="3" presId="urn:microsoft.com/office/officeart/2005/8/layout/chevron2"/>
    <dgm:cxn modelId="{DC7E8E5E-80C2-4CE5-858F-5F5BB3BB319A}" type="presOf" srcId="{77C4C72F-233D-4D4E-BF38-9FC088CD191A}" destId="{D1F66BAB-5A8C-4370-86CA-C481A3918F1E}" srcOrd="0" destOrd="0" presId="urn:microsoft.com/office/officeart/2005/8/layout/chevron2"/>
    <dgm:cxn modelId="{C2B0F6AA-6555-496A-AB55-F2365C3AAFF2}" type="presOf" srcId="{573029C0-873D-4D62-B906-7430EF7AA74E}" destId="{35E0C062-3F41-4A4D-BC0B-96D3C3F5C06B}" srcOrd="0" destOrd="1" presId="urn:microsoft.com/office/officeart/2005/8/layout/chevron2"/>
    <dgm:cxn modelId="{14BEBEE6-1818-4FDC-B4C0-D45178010A48}" srcId="{3487FCF1-895C-4A42-A9AC-6CED18F76D4C}" destId="{822527B9-FA25-4645-B782-09F9AFDB4B0E}" srcOrd="0" destOrd="0" parTransId="{4DC4DCF4-654A-4625-B698-7D96FBFB5FB2}" sibTransId="{8E0E783D-92D6-45CE-AD1B-82E84793CE9A}"/>
    <dgm:cxn modelId="{0B1E2785-A16D-4B21-BD6A-7902AD6C7990}" type="presOf" srcId="{3487FCF1-895C-4A42-A9AC-6CED18F76D4C}" destId="{D697B04A-C62A-4BD5-A41E-232287C908A0}" srcOrd="0" destOrd="0" presId="urn:microsoft.com/office/officeart/2005/8/layout/chevron2"/>
    <dgm:cxn modelId="{39AF46D1-E2F4-4913-A72D-F15F4C235368}" srcId="{6E2EB58F-2113-4886-983A-A93AC61F4513}" destId="{573029C0-873D-4D62-B906-7430EF7AA74E}" srcOrd="0" destOrd="0" parTransId="{ABA221C9-EA14-4CEC-995C-60A5C59D0879}" sibTransId="{E885A6B3-A5C7-40E6-B7BE-590052FE2317}"/>
    <dgm:cxn modelId="{3F8E691F-8B1B-4943-B753-5DF652CBC514}" srcId="{6B38E414-3B83-4699-83E5-39BA334F263F}" destId="{B8D620E4-1FC0-45A5-BFA8-B95D310DD78A}" srcOrd="0" destOrd="0" parTransId="{0E498C56-CE47-4F63-9E38-CE668060B4DF}" sibTransId="{B7C6F1EE-8BDE-4273-AD79-801DA88BCFD1}"/>
    <dgm:cxn modelId="{B86D752E-7DB9-4823-B1D7-5A47BB51D097}" type="presOf" srcId="{0418A503-3883-44AA-9A2E-47686D1A8C1D}" destId="{2F7C24AF-13EE-405D-9131-5FB4C7E133AE}" srcOrd="0" destOrd="2" presId="urn:microsoft.com/office/officeart/2005/8/layout/chevron2"/>
    <dgm:cxn modelId="{48FB79E3-C093-48EC-BFA8-974E665E40B9}" type="presOf" srcId="{687A5FE1-6CCD-4712-9CDB-FB56CCE0613B}" destId="{BDCCB50E-5DF0-4B03-A3D8-0485606EFAD3}" srcOrd="0" destOrd="0" presId="urn:microsoft.com/office/officeart/2005/8/layout/chevron2"/>
    <dgm:cxn modelId="{3CEFBC30-12D5-477A-93E6-56C5174AF050}" srcId="{822527B9-FA25-4645-B782-09F9AFDB4B0E}" destId="{867212BD-2CE9-4DF0-8DF0-7E5412AB7D1A}" srcOrd="1" destOrd="0" parTransId="{7F8B867F-A4E1-42E5-B882-46D4C2C58A69}" sibTransId="{E5496718-DFF0-4331-A6AE-A14E0622586F}"/>
    <dgm:cxn modelId="{48B585DD-2033-46BE-8F7C-E61B567CC4CC}" srcId="{77C4C72F-233D-4D4E-BF38-9FC088CD191A}" destId="{6E2EB58F-2113-4886-983A-A93AC61F4513}" srcOrd="0" destOrd="0" parTransId="{108CCC58-810A-46DC-B699-1AD7603407CA}" sibTransId="{99AF466E-9393-440E-AB01-7F00C4A70899}"/>
    <dgm:cxn modelId="{C6BE5953-7781-4141-B23B-6747FD116E5C}" type="presOf" srcId="{6E2EB58F-2113-4886-983A-A93AC61F4513}" destId="{35E0C062-3F41-4A4D-BC0B-96D3C3F5C06B}" srcOrd="0" destOrd="0" presId="urn:microsoft.com/office/officeart/2005/8/layout/chevron2"/>
    <dgm:cxn modelId="{F7A72E8F-4D9C-4F3D-B200-ED942ED0BC97}" srcId="{220F3612-A09D-47A8-8095-4E184D46C979}" destId="{8A46AD28-D988-45DD-8C84-C23164A5F4EF}" srcOrd="1" destOrd="0" parTransId="{2BA9D22B-135F-41C2-AAB4-0C40DFFFED1D}" sibTransId="{85A0EA5E-C297-4FAE-A438-5912BFA20DB6}"/>
    <dgm:cxn modelId="{67CDAA72-D4EF-4D12-8737-C4BAE95F2544}" srcId="{6B38E414-3B83-4699-83E5-39BA334F263F}" destId="{687A5FE1-6CCD-4712-9CDB-FB56CCE0613B}" srcOrd="2" destOrd="0" parTransId="{6E033E2A-E5DD-4794-968A-14EA4B75C966}" sibTransId="{22FDF389-C407-4384-997E-E0E2F51749EC}"/>
    <dgm:cxn modelId="{B0207013-C6E6-436C-9E7B-26B59B7888B1}" type="presOf" srcId="{822527B9-FA25-4645-B782-09F9AFDB4B0E}" destId="{F6FF6144-7A46-4D8A-94F6-FB2C54C0ABAA}" srcOrd="0" destOrd="0" presId="urn:microsoft.com/office/officeart/2005/8/layout/chevron2"/>
    <dgm:cxn modelId="{E2340E2D-12B4-4988-8653-7F4F6A85FF6C}" type="presOf" srcId="{F5257BDD-19D8-4722-8A3D-215E9A858BA0}" destId="{035F7EC8-F534-457D-BFF3-E76251454378}" srcOrd="0" destOrd="1" presId="urn:microsoft.com/office/officeart/2005/8/layout/chevron2"/>
    <dgm:cxn modelId="{AA9337D7-C065-4D90-8B21-67260314561E}" type="presOf" srcId="{6B38E414-3B83-4699-83E5-39BA334F263F}" destId="{CA8FE98C-5794-4D51-B5DC-C5D8A7994C0D}" srcOrd="0" destOrd="0" presId="urn:microsoft.com/office/officeart/2005/8/layout/chevron2"/>
    <dgm:cxn modelId="{DCC8CA95-CA84-4248-9A75-2EABB1FE564D}" srcId="{B8D620E4-1FC0-45A5-BFA8-B95D310DD78A}" destId="{220F3612-A09D-47A8-8095-4E184D46C979}" srcOrd="0" destOrd="0" parTransId="{A4DB07F7-1D58-4460-9D6B-DCF184FEA502}" sibTransId="{4CB7E7C3-7AF9-4145-8550-56AB73697714}"/>
    <dgm:cxn modelId="{20C944AE-022E-4D14-BB5B-0E7E2E55A080}" srcId="{B2852F47-FB24-44ED-87EF-275C0907AEE2}" destId="{7C57D7E1-4029-4CE6-8AB9-4CA609CD1F80}" srcOrd="0" destOrd="0" parTransId="{FFCC1A5E-FDC1-41B6-8701-191EE0551905}" sibTransId="{9B79CC6F-FD86-44D4-B15A-DBA704E25F7A}"/>
    <dgm:cxn modelId="{F5435B8A-F4DE-4FFD-B9B9-27008F88E40C}" type="presOf" srcId="{F81F97C8-5952-4872-8BF9-E2DAC171AECF}" destId="{F6FF6144-7A46-4D8A-94F6-FB2C54C0ABAA}" srcOrd="0" destOrd="1" presId="urn:microsoft.com/office/officeart/2005/8/layout/chevron2"/>
    <dgm:cxn modelId="{56401EE7-7278-481B-9D67-BC92439D89F2}" type="presOf" srcId="{8A46AD28-D988-45DD-8C84-C23164A5F4EF}" destId="{035F7EC8-F534-457D-BFF3-E76251454378}" srcOrd="0" destOrd="2" presId="urn:microsoft.com/office/officeart/2005/8/layout/chevron2"/>
    <dgm:cxn modelId="{C52EE8CC-4EFF-4049-BF50-DC4E3F61A6BD}" type="presOf" srcId="{B8D620E4-1FC0-45A5-BFA8-B95D310DD78A}" destId="{53B1EB24-9963-4818-80A4-108FA85E15DB}" srcOrd="0" destOrd="0" presId="urn:microsoft.com/office/officeart/2005/8/layout/chevron2"/>
    <dgm:cxn modelId="{E70297C6-228A-4B3A-A37E-9A7578C19940}" srcId="{822527B9-FA25-4645-B782-09F9AFDB4B0E}" destId="{F81F97C8-5952-4872-8BF9-E2DAC171AECF}" srcOrd="0" destOrd="0" parTransId="{9AB08495-66B5-475A-A324-ECAA19DB8D2B}" sibTransId="{65ECCEE8-08E3-41CD-B777-D99B0E0C347B}"/>
    <dgm:cxn modelId="{A5476113-B3A9-4943-9B3D-D056C4E798B6}" srcId="{687A5FE1-6CCD-4712-9CDB-FB56CCE0613B}" destId="{B2852F47-FB24-44ED-87EF-275C0907AEE2}" srcOrd="0" destOrd="0" parTransId="{B9C3FB84-F1C2-4376-BBA3-B34EC8F1934A}" sibTransId="{E4AC31EA-552B-4655-A140-ABCE0BFC38E0}"/>
    <dgm:cxn modelId="{5F20328D-EBAF-41AB-A9DC-CA295388F2E8}" srcId="{6E2EB58F-2113-4886-983A-A93AC61F4513}" destId="{D95B4924-CEC9-41EB-8FB4-151D76F943EE}" srcOrd="1" destOrd="0" parTransId="{1E98B8E7-91FC-41C2-897C-E76BA439ECA6}" sibTransId="{1F7C2580-C98E-4900-A4E1-B01B0D1EFA84}"/>
    <dgm:cxn modelId="{A0BB00AF-5981-447A-A9B4-6263160333DD}" type="presOf" srcId="{B2852F47-FB24-44ED-87EF-275C0907AEE2}" destId="{2F7C24AF-13EE-405D-9131-5FB4C7E133AE}" srcOrd="0" destOrd="0" presId="urn:microsoft.com/office/officeart/2005/8/layout/chevron2"/>
    <dgm:cxn modelId="{78324DAF-A6C1-488F-867E-9DCE88DDF874}" srcId="{220F3612-A09D-47A8-8095-4E184D46C979}" destId="{F5257BDD-19D8-4722-8A3D-215E9A858BA0}" srcOrd="0" destOrd="0" parTransId="{F896F889-4524-4DEB-8206-373F149222E5}" sibTransId="{130C6D49-A8A6-407F-8A3A-736622758F5D}"/>
    <dgm:cxn modelId="{967BDE81-C5A0-4291-AF0C-7C9B529EE757}" srcId="{6B38E414-3B83-4699-83E5-39BA334F263F}" destId="{3487FCF1-895C-4A42-A9AC-6CED18F76D4C}" srcOrd="3" destOrd="0" parTransId="{15C3D6F8-2D12-4D67-8E1E-9EEFE6CCB11B}" sibTransId="{F19B4A34-9A4C-456A-B317-C12E841563ED}"/>
    <dgm:cxn modelId="{CAEAFD19-3936-4580-AF33-08D5B0AE796B}" type="presOf" srcId="{867212BD-2CE9-4DF0-8DF0-7E5412AB7D1A}" destId="{F6FF6144-7A46-4D8A-94F6-FB2C54C0ABAA}" srcOrd="0" destOrd="2" presId="urn:microsoft.com/office/officeart/2005/8/layout/chevron2"/>
    <dgm:cxn modelId="{7F9C4392-42F2-424C-87AE-F899D1793A4D}" srcId="{B2852F47-FB24-44ED-87EF-275C0907AEE2}" destId="{0418A503-3883-44AA-9A2E-47686D1A8C1D}" srcOrd="1" destOrd="0" parTransId="{03E3D7C9-DDCD-4D3B-860F-E2E063B61C3F}" sibTransId="{1D5F13F2-157C-4FCC-BC63-42B29DBF942A}"/>
    <dgm:cxn modelId="{A77409C0-EB75-4908-A29F-A780764BA66F}" srcId="{B2852F47-FB24-44ED-87EF-275C0907AEE2}" destId="{65E6E1C8-7CEE-4DD4-A40E-D2ADF007DA00}" srcOrd="2" destOrd="0" parTransId="{C0D15A67-27E4-42A3-B57B-C12A7F2E777D}" sibTransId="{DD9FD115-F577-48CC-9048-C18701508DA8}"/>
    <dgm:cxn modelId="{FFB36FF8-3BD8-4ADC-9F56-85F85E28FB3D}" type="presParOf" srcId="{CA8FE98C-5794-4D51-B5DC-C5D8A7994C0D}" destId="{3A7B8012-E37C-4498-BC7F-D64818A6F351}" srcOrd="0" destOrd="0" presId="urn:microsoft.com/office/officeart/2005/8/layout/chevron2"/>
    <dgm:cxn modelId="{C38510B2-A935-4CE0-AEA8-26EC6F7848D8}" type="presParOf" srcId="{3A7B8012-E37C-4498-BC7F-D64818A6F351}" destId="{53B1EB24-9963-4818-80A4-108FA85E15DB}" srcOrd="0" destOrd="0" presId="urn:microsoft.com/office/officeart/2005/8/layout/chevron2"/>
    <dgm:cxn modelId="{63453FD7-803A-4BD0-9940-CBA08C1D0A17}" type="presParOf" srcId="{3A7B8012-E37C-4498-BC7F-D64818A6F351}" destId="{035F7EC8-F534-457D-BFF3-E76251454378}" srcOrd="1" destOrd="0" presId="urn:microsoft.com/office/officeart/2005/8/layout/chevron2"/>
    <dgm:cxn modelId="{25438841-3759-4180-880C-69080D43AC8D}" type="presParOf" srcId="{CA8FE98C-5794-4D51-B5DC-C5D8A7994C0D}" destId="{55DA370F-44A7-48E8-96D2-36BAA07E53DE}" srcOrd="1" destOrd="0" presId="urn:microsoft.com/office/officeart/2005/8/layout/chevron2"/>
    <dgm:cxn modelId="{A42D67A9-A218-44B6-8E9F-896D1F42F5F3}" type="presParOf" srcId="{CA8FE98C-5794-4D51-B5DC-C5D8A7994C0D}" destId="{C675F19C-8695-4E65-AEFE-B9E69CACAA78}" srcOrd="2" destOrd="0" presId="urn:microsoft.com/office/officeart/2005/8/layout/chevron2"/>
    <dgm:cxn modelId="{198DABBC-5D6D-4557-872E-EBC19F540BAF}" type="presParOf" srcId="{C675F19C-8695-4E65-AEFE-B9E69CACAA78}" destId="{D1F66BAB-5A8C-4370-86CA-C481A3918F1E}" srcOrd="0" destOrd="0" presId="urn:microsoft.com/office/officeart/2005/8/layout/chevron2"/>
    <dgm:cxn modelId="{AF87EC4A-382B-4AB7-B011-316E2A6750A6}" type="presParOf" srcId="{C675F19C-8695-4E65-AEFE-B9E69CACAA78}" destId="{35E0C062-3F41-4A4D-BC0B-96D3C3F5C06B}" srcOrd="1" destOrd="0" presId="urn:microsoft.com/office/officeart/2005/8/layout/chevron2"/>
    <dgm:cxn modelId="{B918A6F6-431E-41D4-A3BD-25A7847ADD9E}" type="presParOf" srcId="{CA8FE98C-5794-4D51-B5DC-C5D8A7994C0D}" destId="{107CC6D6-5558-4CFC-B3F0-741BD88B1089}" srcOrd="3" destOrd="0" presId="urn:microsoft.com/office/officeart/2005/8/layout/chevron2"/>
    <dgm:cxn modelId="{D2C754FC-8CCF-475D-9DF8-B08C089B3DCC}" type="presParOf" srcId="{CA8FE98C-5794-4D51-B5DC-C5D8A7994C0D}" destId="{ED3E8993-C556-4E0D-B487-A5EE7B5F5BF9}" srcOrd="4" destOrd="0" presId="urn:microsoft.com/office/officeart/2005/8/layout/chevron2"/>
    <dgm:cxn modelId="{121E72FC-00DB-456A-9D95-0B439201F4AD}" type="presParOf" srcId="{ED3E8993-C556-4E0D-B487-A5EE7B5F5BF9}" destId="{BDCCB50E-5DF0-4B03-A3D8-0485606EFAD3}" srcOrd="0" destOrd="0" presId="urn:microsoft.com/office/officeart/2005/8/layout/chevron2"/>
    <dgm:cxn modelId="{B6C03FC5-264A-40A6-94F3-90C1532E7648}" type="presParOf" srcId="{ED3E8993-C556-4E0D-B487-A5EE7B5F5BF9}" destId="{2F7C24AF-13EE-405D-9131-5FB4C7E133AE}" srcOrd="1" destOrd="0" presId="urn:microsoft.com/office/officeart/2005/8/layout/chevron2"/>
    <dgm:cxn modelId="{661A5D00-1064-42CB-83C8-42AC3E9B932A}" type="presParOf" srcId="{CA8FE98C-5794-4D51-B5DC-C5D8A7994C0D}" destId="{C695BF64-A8D0-4DEF-AB53-8A0870EA47AC}" srcOrd="5" destOrd="0" presId="urn:microsoft.com/office/officeart/2005/8/layout/chevron2"/>
    <dgm:cxn modelId="{976E285D-2283-48F8-8A3A-DCC7B11FD958}" type="presParOf" srcId="{CA8FE98C-5794-4D51-B5DC-C5D8A7994C0D}" destId="{CE7AB64A-C96F-46D8-9C3D-32257E3C8125}" srcOrd="6" destOrd="0" presId="urn:microsoft.com/office/officeart/2005/8/layout/chevron2"/>
    <dgm:cxn modelId="{F943A440-A977-446E-9E99-DB00F8F0FE91}" type="presParOf" srcId="{CE7AB64A-C96F-46D8-9C3D-32257E3C8125}" destId="{D697B04A-C62A-4BD5-A41E-232287C908A0}" srcOrd="0" destOrd="0" presId="urn:microsoft.com/office/officeart/2005/8/layout/chevron2"/>
    <dgm:cxn modelId="{639CB072-33F7-4C23-87C9-EF33F952A49A}" type="presParOf" srcId="{CE7AB64A-C96F-46D8-9C3D-32257E3C8125}" destId="{F6FF6144-7A46-4D8A-94F6-FB2C54C0ABAA}" srcOrd="1" destOrd="0" presId="urn:microsoft.com/office/officeart/2005/8/layout/chevron2"/>
  </dgm:cxnLst>
  <dgm:bg/>
  <dgm:whole/>
</dgm:dataModel>
</file>

<file path=ppt/diagrams/data4.xml><?xml version="1.0" encoding="utf-8"?>
<dgm:dataModel xmlns:dgm="http://schemas.openxmlformats.org/drawingml/2006/diagram" xmlns:a="http://schemas.openxmlformats.org/drawingml/2006/main">
  <dgm:ptLst>
    <dgm:pt modelId="{E2765DFD-5134-4FB3-AD2A-F7022AF0BDEB}" type="doc">
      <dgm:prSet loTypeId="urn:microsoft.com/office/officeart/2005/8/layout/process2" loCatId="process" qsTypeId="urn:microsoft.com/office/officeart/2005/8/quickstyle/simple1#1" qsCatId="simple" csTypeId="urn:microsoft.com/office/officeart/2005/8/colors/accent1_2#3" csCatId="accent1" phldr="1"/>
      <dgm:spPr/>
      <dgm:t>
        <a:bodyPr/>
        <a:lstStyle/>
        <a:p>
          <a:endParaRPr lang="en-US"/>
        </a:p>
      </dgm:t>
    </dgm:pt>
    <dgm:pt modelId="{41C293A6-2F72-4428-8C6E-8FEA90941DE5}">
      <dgm:prSet phldrT="[Text]" custT="1"/>
      <dgm:spPr/>
      <dgm:t>
        <a:bodyPr/>
        <a:lstStyle/>
        <a:p>
          <a:r>
            <a:rPr lang="en-US" sz="2000" b="1" dirty="0" smtClean="0"/>
            <a:t>1</a:t>
          </a:r>
          <a:r>
            <a:rPr lang="en-US" sz="1200" b="1" dirty="0" smtClean="0"/>
            <a:t/>
          </a:r>
          <a:br>
            <a:rPr lang="en-US" sz="1200" b="1" dirty="0" smtClean="0"/>
          </a:br>
          <a:r>
            <a:rPr lang="en-US" sz="1200" b="1" dirty="0" smtClean="0"/>
            <a:t>Check Severity Level</a:t>
          </a:r>
          <a:endParaRPr lang="en-US" sz="1200" b="1" dirty="0"/>
        </a:p>
      </dgm:t>
    </dgm:pt>
    <dgm:pt modelId="{15B1ACC2-08A6-43EC-81B2-B0DE9921D800}" type="parTrans" cxnId="{5ECC6646-39FC-4216-8CA3-C611823B2888}">
      <dgm:prSet/>
      <dgm:spPr/>
      <dgm:t>
        <a:bodyPr/>
        <a:lstStyle/>
        <a:p>
          <a:endParaRPr lang="en-US"/>
        </a:p>
      </dgm:t>
    </dgm:pt>
    <dgm:pt modelId="{ACB96DBF-0D6E-45BB-9732-E863C681738B}" type="sibTrans" cxnId="{5ECC6646-39FC-4216-8CA3-C611823B2888}">
      <dgm:prSet/>
      <dgm:spPr/>
      <dgm:t>
        <a:bodyPr/>
        <a:lstStyle/>
        <a:p>
          <a:endParaRPr lang="en-US"/>
        </a:p>
      </dgm:t>
    </dgm:pt>
    <dgm:pt modelId="{ECDF860C-F99B-4875-BF8A-EFAF556357F4}">
      <dgm:prSet phldrT="[Text]" custT="1"/>
      <dgm:spPr/>
      <dgm:t>
        <a:bodyPr/>
        <a:lstStyle/>
        <a:p>
          <a:r>
            <a:rPr lang="en-US" sz="2000" b="1" dirty="0" smtClean="0"/>
            <a:t>2</a:t>
          </a:r>
          <a:r>
            <a:rPr lang="en-US" sz="1600" b="1" dirty="0" smtClean="0"/>
            <a:t/>
          </a:r>
          <a:br>
            <a:rPr lang="en-US" sz="1600" b="1" dirty="0" smtClean="0"/>
          </a:br>
          <a:r>
            <a:rPr lang="en-US" sz="1200" b="1" dirty="0" smtClean="0"/>
            <a:t>Contact Duty </a:t>
          </a:r>
        </a:p>
        <a:p>
          <a:r>
            <a:rPr lang="en-US" sz="1200" b="1" dirty="0" err="1" smtClean="0"/>
            <a:t>Mgr</a:t>
          </a:r>
          <a:endParaRPr lang="en-US" sz="1200" b="1" dirty="0"/>
        </a:p>
      </dgm:t>
    </dgm:pt>
    <dgm:pt modelId="{CFFA3891-B0EC-4CB3-B98E-5D1EF068C8F9}" type="parTrans" cxnId="{9C87692A-A6C3-4C9D-B403-D227920B4BD3}">
      <dgm:prSet/>
      <dgm:spPr/>
      <dgm:t>
        <a:bodyPr/>
        <a:lstStyle/>
        <a:p>
          <a:endParaRPr lang="en-US"/>
        </a:p>
      </dgm:t>
    </dgm:pt>
    <dgm:pt modelId="{5CE6FEEE-1E11-405D-8B35-CAF7FEC75E83}" type="sibTrans" cxnId="{9C87692A-A6C3-4C9D-B403-D227920B4BD3}">
      <dgm:prSet/>
      <dgm:spPr/>
      <dgm:t>
        <a:bodyPr/>
        <a:lstStyle/>
        <a:p>
          <a:endParaRPr lang="en-US"/>
        </a:p>
      </dgm:t>
    </dgm:pt>
    <dgm:pt modelId="{9C7E6134-69FC-454C-A858-7FC871504DC9}">
      <dgm:prSet phldrT="[Text]" custT="1"/>
      <dgm:spPr/>
      <dgm:t>
        <a:bodyPr/>
        <a:lstStyle/>
        <a:p>
          <a:r>
            <a:rPr lang="en-US" sz="2000" b="1" dirty="0" smtClean="0"/>
            <a:t>3</a:t>
          </a:r>
        </a:p>
        <a:p>
          <a:r>
            <a:rPr lang="en-US" sz="1200" b="1" dirty="0" smtClean="0"/>
            <a:t>Formal Complaint</a:t>
          </a:r>
          <a:endParaRPr lang="en-US" sz="1200" b="1" dirty="0"/>
        </a:p>
      </dgm:t>
    </dgm:pt>
    <dgm:pt modelId="{4A535029-7C09-4F9D-B203-A16EF4802CF2}" type="parTrans" cxnId="{E241C604-E8E6-4231-968A-9390AA575377}">
      <dgm:prSet/>
      <dgm:spPr/>
      <dgm:t>
        <a:bodyPr/>
        <a:lstStyle/>
        <a:p>
          <a:endParaRPr lang="en-US"/>
        </a:p>
      </dgm:t>
    </dgm:pt>
    <dgm:pt modelId="{8BDF28EE-7278-401D-99C5-F019A6A7836B}" type="sibTrans" cxnId="{E241C604-E8E6-4231-968A-9390AA575377}">
      <dgm:prSet/>
      <dgm:spPr/>
      <dgm:t>
        <a:bodyPr/>
        <a:lstStyle/>
        <a:p>
          <a:endParaRPr lang="en-US"/>
        </a:p>
      </dgm:t>
    </dgm:pt>
    <dgm:pt modelId="{844AD098-3C5F-4ABF-85AF-A27E9F04E272}" type="pres">
      <dgm:prSet presAssocID="{E2765DFD-5134-4FB3-AD2A-F7022AF0BDEB}" presName="linearFlow" presStyleCnt="0">
        <dgm:presLayoutVars>
          <dgm:resizeHandles val="exact"/>
        </dgm:presLayoutVars>
      </dgm:prSet>
      <dgm:spPr/>
      <dgm:t>
        <a:bodyPr/>
        <a:lstStyle/>
        <a:p>
          <a:endParaRPr lang="en-US"/>
        </a:p>
      </dgm:t>
    </dgm:pt>
    <dgm:pt modelId="{BF51D7D6-B636-45BD-BBE1-8099C298275C}" type="pres">
      <dgm:prSet presAssocID="{41C293A6-2F72-4428-8C6E-8FEA90941DE5}" presName="node" presStyleLbl="node1" presStyleIdx="0" presStyleCnt="3">
        <dgm:presLayoutVars>
          <dgm:bulletEnabled val="1"/>
        </dgm:presLayoutVars>
      </dgm:prSet>
      <dgm:spPr/>
      <dgm:t>
        <a:bodyPr/>
        <a:lstStyle/>
        <a:p>
          <a:endParaRPr lang="en-US"/>
        </a:p>
      </dgm:t>
    </dgm:pt>
    <dgm:pt modelId="{9430F5D3-8BA7-4C06-B140-A39E8C91B9F1}" type="pres">
      <dgm:prSet presAssocID="{ACB96DBF-0D6E-45BB-9732-E863C681738B}" presName="sibTrans" presStyleLbl="sibTrans2D1" presStyleIdx="0" presStyleCnt="2"/>
      <dgm:spPr/>
      <dgm:t>
        <a:bodyPr/>
        <a:lstStyle/>
        <a:p>
          <a:endParaRPr lang="en-US"/>
        </a:p>
      </dgm:t>
    </dgm:pt>
    <dgm:pt modelId="{7492FDE5-B435-4022-8ED2-9AC0916A1103}" type="pres">
      <dgm:prSet presAssocID="{ACB96DBF-0D6E-45BB-9732-E863C681738B}" presName="connectorText" presStyleLbl="sibTrans2D1" presStyleIdx="0" presStyleCnt="2"/>
      <dgm:spPr/>
      <dgm:t>
        <a:bodyPr/>
        <a:lstStyle/>
        <a:p>
          <a:endParaRPr lang="en-US"/>
        </a:p>
      </dgm:t>
    </dgm:pt>
    <dgm:pt modelId="{74885D97-F362-4249-AEA2-F45086D42EE1}" type="pres">
      <dgm:prSet presAssocID="{ECDF860C-F99B-4875-BF8A-EFAF556357F4}" presName="node" presStyleLbl="node1" presStyleIdx="1" presStyleCnt="3" custLinFactNeighborY="-2155">
        <dgm:presLayoutVars>
          <dgm:bulletEnabled val="1"/>
        </dgm:presLayoutVars>
      </dgm:prSet>
      <dgm:spPr/>
      <dgm:t>
        <a:bodyPr/>
        <a:lstStyle/>
        <a:p>
          <a:endParaRPr lang="en-US"/>
        </a:p>
      </dgm:t>
    </dgm:pt>
    <dgm:pt modelId="{B097EF20-032A-47C5-A9B7-6D0F0802CB8F}" type="pres">
      <dgm:prSet presAssocID="{5CE6FEEE-1E11-405D-8B35-CAF7FEC75E83}" presName="sibTrans" presStyleLbl="sibTrans2D1" presStyleIdx="1" presStyleCnt="2"/>
      <dgm:spPr/>
      <dgm:t>
        <a:bodyPr/>
        <a:lstStyle/>
        <a:p>
          <a:endParaRPr lang="en-US"/>
        </a:p>
      </dgm:t>
    </dgm:pt>
    <dgm:pt modelId="{43613E95-8A2A-4563-9A5A-B35572B8ED0D}" type="pres">
      <dgm:prSet presAssocID="{5CE6FEEE-1E11-405D-8B35-CAF7FEC75E83}" presName="connectorText" presStyleLbl="sibTrans2D1" presStyleIdx="1" presStyleCnt="2"/>
      <dgm:spPr/>
      <dgm:t>
        <a:bodyPr/>
        <a:lstStyle/>
        <a:p>
          <a:endParaRPr lang="en-US"/>
        </a:p>
      </dgm:t>
    </dgm:pt>
    <dgm:pt modelId="{6D0E1E0A-D7B6-483E-A802-CA6D4CE9A9A9}" type="pres">
      <dgm:prSet presAssocID="{9C7E6134-69FC-454C-A858-7FC871504DC9}" presName="node" presStyleLbl="node1" presStyleIdx="2" presStyleCnt="3">
        <dgm:presLayoutVars>
          <dgm:bulletEnabled val="1"/>
        </dgm:presLayoutVars>
      </dgm:prSet>
      <dgm:spPr/>
      <dgm:t>
        <a:bodyPr/>
        <a:lstStyle/>
        <a:p>
          <a:endParaRPr lang="en-US"/>
        </a:p>
      </dgm:t>
    </dgm:pt>
  </dgm:ptLst>
  <dgm:cxnLst>
    <dgm:cxn modelId="{EE6DBDD6-D826-44CB-9593-26517233B73E}" type="presOf" srcId="{5CE6FEEE-1E11-405D-8B35-CAF7FEC75E83}" destId="{43613E95-8A2A-4563-9A5A-B35572B8ED0D}" srcOrd="1" destOrd="0" presId="urn:microsoft.com/office/officeart/2005/8/layout/process2"/>
    <dgm:cxn modelId="{AFEF65D1-8479-4977-ADE2-CB254DC1D96F}" type="presOf" srcId="{ECDF860C-F99B-4875-BF8A-EFAF556357F4}" destId="{74885D97-F362-4249-AEA2-F45086D42EE1}" srcOrd="0" destOrd="0" presId="urn:microsoft.com/office/officeart/2005/8/layout/process2"/>
    <dgm:cxn modelId="{3414CB5A-CBA0-4ECD-A011-119C550EA4E1}" type="presOf" srcId="{ACB96DBF-0D6E-45BB-9732-E863C681738B}" destId="{9430F5D3-8BA7-4C06-B140-A39E8C91B9F1}" srcOrd="0" destOrd="0" presId="urn:microsoft.com/office/officeart/2005/8/layout/process2"/>
    <dgm:cxn modelId="{2A918670-338D-40D2-BDB2-8A0D10523A04}" type="presOf" srcId="{E2765DFD-5134-4FB3-AD2A-F7022AF0BDEB}" destId="{844AD098-3C5F-4ABF-85AF-A27E9F04E272}" srcOrd="0" destOrd="0" presId="urn:microsoft.com/office/officeart/2005/8/layout/process2"/>
    <dgm:cxn modelId="{9C87692A-A6C3-4C9D-B403-D227920B4BD3}" srcId="{E2765DFD-5134-4FB3-AD2A-F7022AF0BDEB}" destId="{ECDF860C-F99B-4875-BF8A-EFAF556357F4}" srcOrd="1" destOrd="0" parTransId="{CFFA3891-B0EC-4CB3-B98E-5D1EF068C8F9}" sibTransId="{5CE6FEEE-1E11-405D-8B35-CAF7FEC75E83}"/>
    <dgm:cxn modelId="{5ECC6646-39FC-4216-8CA3-C611823B2888}" srcId="{E2765DFD-5134-4FB3-AD2A-F7022AF0BDEB}" destId="{41C293A6-2F72-4428-8C6E-8FEA90941DE5}" srcOrd="0" destOrd="0" parTransId="{15B1ACC2-08A6-43EC-81B2-B0DE9921D800}" sibTransId="{ACB96DBF-0D6E-45BB-9732-E863C681738B}"/>
    <dgm:cxn modelId="{8474927A-258D-40F7-96F4-1AC24C3D8D64}" type="presOf" srcId="{9C7E6134-69FC-454C-A858-7FC871504DC9}" destId="{6D0E1E0A-D7B6-483E-A802-CA6D4CE9A9A9}" srcOrd="0" destOrd="0" presId="urn:microsoft.com/office/officeart/2005/8/layout/process2"/>
    <dgm:cxn modelId="{E241C604-E8E6-4231-968A-9390AA575377}" srcId="{E2765DFD-5134-4FB3-AD2A-F7022AF0BDEB}" destId="{9C7E6134-69FC-454C-A858-7FC871504DC9}" srcOrd="2" destOrd="0" parTransId="{4A535029-7C09-4F9D-B203-A16EF4802CF2}" sibTransId="{8BDF28EE-7278-401D-99C5-F019A6A7836B}"/>
    <dgm:cxn modelId="{579B9F33-A96B-4662-8999-6B12FE5C6198}" type="presOf" srcId="{5CE6FEEE-1E11-405D-8B35-CAF7FEC75E83}" destId="{B097EF20-032A-47C5-A9B7-6D0F0802CB8F}" srcOrd="0" destOrd="0" presId="urn:microsoft.com/office/officeart/2005/8/layout/process2"/>
    <dgm:cxn modelId="{D9099E5A-6B74-4FA9-B7C5-FAA1DEC7B7CB}" type="presOf" srcId="{41C293A6-2F72-4428-8C6E-8FEA90941DE5}" destId="{BF51D7D6-B636-45BD-BBE1-8099C298275C}" srcOrd="0" destOrd="0" presId="urn:microsoft.com/office/officeart/2005/8/layout/process2"/>
    <dgm:cxn modelId="{86809EFB-496F-44E8-B278-A008C4B77FC1}" type="presOf" srcId="{ACB96DBF-0D6E-45BB-9732-E863C681738B}" destId="{7492FDE5-B435-4022-8ED2-9AC0916A1103}" srcOrd="1" destOrd="0" presId="urn:microsoft.com/office/officeart/2005/8/layout/process2"/>
    <dgm:cxn modelId="{B6E27ED0-3038-4325-8043-3B77190092E2}" type="presParOf" srcId="{844AD098-3C5F-4ABF-85AF-A27E9F04E272}" destId="{BF51D7D6-B636-45BD-BBE1-8099C298275C}" srcOrd="0" destOrd="0" presId="urn:microsoft.com/office/officeart/2005/8/layout/process2"/>
    <dgm:cxn modelId="{07F9FA59-AE02-4E63-9ACC-60D5D83B3D4A}" type="presParOf" srcId="{844AD098-3C5F-4ABF-85AF-A27E9F04E272}" destId="{9430F5D3-8BA7-4C06-B140-A39E8C91B9F1}" srcOrd="1" destOrd="0" presId="urn:microsoft.com/office/officeart/2005/8/layout/process2"/>
    <dgm:cxn modelId="{0FEF4697-E0CC-4D8F-BCC8-E2255A8B98AE}" type="presParOf" srcId="{9430F5D3-8BA7-4C06-B140-A39E8C91B9F1}" destId="{7492FDE5-B435-4022-8ED2-9AC0916A1103}" srcOrd="0" destOrd="0" presId="urn:microsoft.com/office/officeart/2005/8/layout/process2"/>
    <dgm:cxn modelId="{5146BC2F-AEE3-4891-8062-50CB8633C408}" type="presParOf" srcId="{844AD098-3C5F-4ABF-85AF-A27E9F04E272}" destId="{74885D97-F362-4249-AEA2-F45086D42EE1}" srcOrd="2" destOrd="0" presId="urn:microsoft.com/office/officeart/2005/8/layout/process2"/>
    <dgm:cxn modelId="{862511F6-823A-486E-AB98-49271C58F48D}" type="presParOf" srcId="{844AD098-3C5F-4ABF-85AF-A27E9F04E272}" destId="{B097EF20-032A-47C5-A9B7-6D0F0802CB8F}" srcOrd="3" destOrd="0" presId="urn:microsoft.com/office/officeart/2005/8/layout/process2"/>
    <dgm:cxn modelId="{2BF9D570-676E-47CD-816D-85EA6A017463}" type="presParOf" srcId="{B097EF20-032A-47C5-A9B7-6D0F0802CB8F}" destId="{43613E95-8A2A-4563-9A5A-B35572B8ED0D}" srcOrd="0" destOrd="0" presId="urn:microsoft.com/office/officeart/2005/8/layout/process2"/>
    <dgm:cxn modelId="{E81F0770-A933-4EA2-BE76-B615CC3E4A41}" type="presParOf" srcId="{844AD098-3C5F-4ABF-85AF-A27E9F04E272}" destId="{6D0E1E0A-D7B6-483E-A802-CA6D4CE9A9A9}" srcOrd="4" destOrd="0" presId="urn:microsoft.com/office/officeart/2005/8/layout/process2"/>
  </dgm:cxnLst>
  <dgm:bg/>
  <dgm:whole/>
</dgm:dataModel>
</file>

<file path=ppt/diagrams/data5.xml><?xml version="1.0" encoding="utf-8"?>
<dgm:dataModel xmlns:dgm="http://schemas.openxmlformats.org/drawingml/2006/diagram" xmlns:a="http://schemas.openxmlformats.org/drawingml/2006/main">
  <dgm:ptLst>
    <dgm:pt modelId="{6B38E414-3B83-4699-83E5-39BA334F263F}" type="doc">
      <dgm:prSet loTypeId="urn:microsoft.com/office/officeart/2005/8/layout/chevron2" loCatId="process" qsTypeId="urn:microsoft.com/office/officeart/2005/8/quickstyle/simple1#5" qsCatId="simple" csTypeId="urn:microsoft.com/office/officeart/2005/8/colors/accent1_2#4" csCatId="accent1" phldr="1"/>
      <dgm:spPr/>
      <dgm:t>
        <a:bodyPr/>
        <a:lstStyle/>
        <a:p>
          <a:endParaRPr lang="en-US"/>
        </a:p>
      </dgm:t>
    </dgm:pt>
    <dgm:pt modelId="{B8D620E4-1FC0-45A5-BFA8-B95D310DD78A}">
      <dgm:prSet phldrT="[Text]" custT="1"/>
      <dgm:spPr>
        <a:solidFill>
          <a:srgbClr val="FF0000"/>
        </a:solidFill>
        <a:ln>
          <a:solidFill>
            <a:srgbClr val="FF0000"/>
          </a:solidFill>
        </a:ln>
      </dgm:spPr>
      <dgm:t>
        <a:bodyPr/>
        <a:lstStyle/>
        <a:p>
          <a:r>
            <a:rPr lang="en-US" sz="1200" b="1" dirty="0" smtClean="0">
              <a:solidFill>
                <a:schemeClr val="tx1"/>
              </a:solidFill>
              <a:effectLst>
                <a:outerShdw blurRad="38100" dist="38100" dir="2700000" algn="tl">
                  <a:srgbClr val="000000">
                    <a:alpha val="43137"/>
                  </a:srgbClr>
                </a:outerShdw>
              </a:effectLst>
            </a:rPr>
            <a:t>1</a:t>
          </a:r>
          <a:endParaRPr lang="en-US" sz="1200" b="1" dirty="0">
            <a:solidFill>
              <a:schemeClr val="tx1"/>
            </a:solidFill>
            <a:effectLst>
              <a:outerShdw blurRad="38100" dist="38100" dir="2700000" algn="tl">
                <a:srgbClr val="000000">
                  <a:alpha val="43137"/>
                </a:srgbClr>
              </a:outerShdw>
            </a:effectLst>
          </a:endParaRPr>
        </a:p>
      </dgm:t>
    </dgm:pt>
    <dgm:pt modelId="{0E498C56-CE47-4F63-9E38-CE668060B4DF}" type="parTrans" cxnId="{3F8E691F-8B1B-4943-B753-5DF652CBC514}">
      <dgm:prSet/>
      <dgm:spPr/>
      <dgm:t>
        <a:bodyPr/>
        <a:lstStyle/>
        <a:p>
          <a:endParaRPr lang="en-US"/>
        </a:p>
      </dgm:t>
    </dgm:pt>
    <dgm:pt modelId="{B7C6F1EE-8BDE-4273-AD79-801DA88BCFD1}" type="sibTrans" cxnId="{3F8E691F-8B1B-4943-B753-5DF652CBC514}">
      <dgm:prSet/>
      <dgm:spPr/>
      <dgm:t>
        <a:bodyPr/>
        <a:lstStyle/>
        <a:p>
          <a:endParaRPr lang="en-US"/>
        </a:p>
      </dgm:t>
    </dgm:pt>
    <dgm:pt modelId="{220F3612-A09D-47A8-8095-4E184D46C979}">
      <dgm:prSet phldrT="[Text]" custT="1"/>
      <dgm:spPr>
        <a:ln>
          <a:solidFill>
            <a:srgbClr val="FF0000"/>
          </a:solidFill>
        </a:ln>
      </dgm:spPr>
      <dgm:t>
        <a:bodyPr/>
        <a:lstStyle/>
        <a:p>
          <a:r>
            <a:rPr lang="en-US" sz="1000" b="1" dirty="0" smtClean="0"/>
            <a:t>CRITICAL BUSINESS IMPACT</a:t>
          </a:r>
          <a:endParaRPr lang="en-US" sz="1000" dirty="0"/>
        </a:p>
      </dgm:t>
    </dgm:pt>
    <dgm:pt modelId="{A4DB07F7-1D58-4460-9D6B-DCF184FEA502}" type="parTrans" cxnId="{DCC8CA95-CA84-4248-9A75-2EABB1FE564D}">
      <dgm:prSet/>
      <dgm:spPr/>
      <dgm:t>
        <a:bodyPr/>
        <a:lstStyle/>
        <a:p>
          <a:endParaRPr lang="en-US"/>
        </a:p>
      </dgm:t>
    </dgm:pt>
    <dgm:pt modelId="{4CB7E7C3-7AF9-4145-8550-56AB73697714}" type="sibTrans" cxnId="{DCC8CA95-CA84-4248-9A75-2EABB1FE564D}">
      <dgm:prSet/>
      <dgm:spPr/>
      <dgm:t>
        <a:bodyPr/>
        <a:lstStyle/>
        <a:p>
          <a:endParaRPr lang="en-US"/>
        </a:p>
      </dgm:t>
    </dgm:pt>
    <dgm:pt modelId="{77C4C72F-233D-4D4E-BF38-9FC088CD191A}">
      <dgm:prSet phldrT="[Text]" custT="1"/>
      <dgm:spPr>
        <a:solidFill>
          <a:srgbClr val="FFC000"/>
        </a:solidFill>
        <a:ln>
          <a:solidFill>
            <a:srgbClr val="FFC000"/>
          </a:solidFill>
        </a:ln>
      </dgm:spPr>
      <dgm:t>
        <a:bodyPr/>
        <a:lstStyle/>
        <a:p>
          <a:r>
            <a:rPr lang="en-US" sz="1200" b="1" dirty="0" smtClean="0">
              <a:solidFill>
                <a:schemeClr val="tx1"/>
              </a:solidFill>
              <a:effectLst>
                <a:outerShdw blurRad="38100" dist="38100" dir="2700000" algn="tl">
                  <a:srgbClr val="000000">
                    <a:alpha val="43137"/>
                  </a:srgbClr>
                </a:outerShdw>
              </a:effectLst>
            </a:rPr>
            <a:t>2</a:t>
          </a:r>
          <a:endParaRPr lang="en-US" sz="1200" b="1" dirty="0">
            <a:solidFill>
              <a:schemeClr val="tx1"/>
            </a:solidFill>
            <a:effectLst>
              <a:outerShdw blurRad="38100" dist="38100" dir="2700000" algn="tl">
                <a:srgbClr val="000000">
                  <a:alpha val="43137"/>
                </a:srgbClr>
              </a:outerShdw>
            </a:effectLst>
          </a:endParaRPr>
        </a:p>
      </dgm:t>
    </dgm:pt>
    <dgm:pt modelId="{DFB3F560-C0A3-471B-9127-4D9127F1C3C2}" type="parTrans" cxnId="{232EDFEE-66BC-4A24-B460-A51208196997}">
      <dgm:prSet/>
      <dgm:spPr/>
      <dgm:t>
        <a:bodyPr/>
        <a:lstStyle/>
        <a:p>
          <a:endParaRPr lang="en-US"/>
        </a:p>
      </dgm:t>
    </dgm:pt>
    <dgm:pt modelId="{E9EC6EB1-138E-4557-8BE0-98DE387CE325}" type="sibTrans" cxnId="{232EDFEE-66BC-4A24-B460-A51208196997}">
      <dgm:prSet/>
      <dgm:spPr/>
      <dgm:t>
        <a:bodyPr/>
        <a:lstStyle/>
        <a:p>
          <a:endParaRPr lang="en-US"/>
        </a:p>
      </dgm:t>
    </dgm:pt>
    <dgm:pt modelId="{6E2EB58F-2113-4886-983A-A93AC61F4513}">
      <dgm:prSet phldrT="[Text]" custT="1"/>
      <dgm:spPr>
        <a:ln>
          <a:solidFill>
            <a:srgbClr val="FFC000"/>
          </a:solidFill>
        </a:ln>
      </dgm:spPr>
      <dgm:t>
        <a:bodyPr/>
        <a:lstStyle/>
        <a:p>
          <a:r>
            <a:rPr lang="en-US" sz="1000" b="1" dirty="0" smtClean="0"/>
            <a:t>SIGNIFICANT BUSINESS IMPACT</a:t>
          </a:r>
          <a:endParaRPr lang="en-US" sz="1000" dirty="0"/>
        </a:p>
      </dgm:t>
    </dgm:pt>
    <dgm:pt modelId="{108CCC58-810A-46DC-B699-1AD7603407CA}" type="parTrans" cxnId="{48B585DD-2033-46BE-8F7C-E61B567CC4CC}">
      <dgm:prSet/>
      <dgm:spPr/>
      <dgm:t>
        <a:bodyPr/>
        <a:lstStyle/>
        <a:p>
          <a:endParaRPr lang="en-US"/>
        </a:p>
      </dgm:t>
    </dgm:pt>
    <dgm:pt modelId="{99AF466E-9393-440E-AB01-7F00C4A70899}" type="sibTrans" cxnId="{48B585DD-2033-46BE-8F7C-E61B567CC4CC}">
      <dgm:prSet/>
      <dgm:spPr/>
      <dgm:t>
        <a:bodyPr/>
        <a:lstStyle/>
        <a:p>
          <a:endParaRPr lang="en-US"/>
        </a:p>
      </dgm:t>
    </dgm:pt>
    <dgm:pt modelId="{687A5FE1-6CCD-4712-9CDB-FB56CCE0613B}">
      <dgm:prSet phldrT="[Text]" custT="1"/>
      <dgm:spPr>
        <a:solidFill>
          <a:srgbClr val="FFFF00"/>
        </a:solidFill>
        <a:ln>
          <a:solidFill>
            <a:srgbClr val="FFFF00"/>
          </a:solidFill>
        </a:ln>
      </dgm:spPr>
      <dgm:t>
        <a:bodyPr/>
        <a:lstStyle/>
        <a:p>
          <a:r>
            <a:rPr lang="en-US" sz="1200" b="1" dirty="0" smtClean="0">
              <a:solidFill>
                <a:schemeClr val="tx1"/>
              </a:solidFill>
              <a:effectLst>
                <a:outerShdw blurRad="38100" dist="38100" dir="2700000" algn="tl">
                  <a:srgbClr val="000000">
                    <a:alpha val="43137"/>
                  </a:srgbClr>
                </a:outerShdw>
              </a:effectLst>
            </a:rPr>
            <a:t>3</a:t>
          </a:r>
          <a:endParaRPr lang="en-US" sz="1200" b="1" dirty="0">
            <a:solidFill>
              <a:schemeClr val="tx1"/>
            </a:solidFill>
            <a:effectLst>
              <a:outerShdw blurRad="38100" dist="38100" dir="2700000" algn="tl">
                <a:srgbClr val="000000">
                  <a:alpha val="43137"/>
                </a:srgbClr>
              </a:outerShdw>
            </a:effectLst>
          </a:endParaRPr>
        </a:p>
      </dgm:t>
    </dgm:pt>
    <dgm:pt modelId="{6E033E2A-E5DD-4794-968A-14EA4B75C966}" type="parTrans" cxnId="{67CDAA72-D4EF-4D12-8737-C4BAE95F2544}">
      <dgm:prSet/>
      <dgm:spPr/>
      <dgm:t>
        <a:bodyPr/>
        <a:lstStyle/>
        <a:p>
          <a:endParaRPr lang="en-US"/>
        </a:p>
      </dgm:t>
    </dgm:pt>
    <dgm:pt modelId="{22FDF389-C407-4384-997E-E0E2F51749EC}" type="sibTrans" cxnId="{67CDAA72-D4EF-4D12-8737-C4BAE95F2544}">
      <dgm:prSet/>
      <dgm:spPr/>
      <dgm:t>
        <a:bodyPr/>
        <a:lstStyle/>
        <a:p>
          <a:endParaRPr lang="en-US"/>
        </a:p>
      </dgm:t>
    </dgm:pt>
    <dgm:pt modelId="{B2852F47-FB24-44ED-87EF-275C0907AEE2}">
      <dgm:prSet phldrT="[Text]" custT="1"/>
      <dgm:spPr>
        <a:ln>
          <a:solidFill>
            <a:srgbClr val="FFFF00"/>
          </a:solidFill>
        </a:ln>
      </dgm:spPr>
      <dgm:t>
        <a:bodyPr/>
        <a:lstStyle/>
        <a:p>
          <a:r>
            <a:rPr lang="en-US" sz="1000" b="1" dirty="0" smtClean="0"/>
            <a:t>SOME BUSINESS IMPACT</a:t>
          </a:r>
          <a:endParaRPr lang="en-US" sz="1000" dirty="0"/>
        </a:p>
      </dgm:t>
    </dgm:pt>
    <dgm:pt modelId="{B9C3FB84-F1C2-4376-BBA3-B34EC8F1934A}" type="parTrans" cxnId="{A5476113-B3A9-4943-9B3D-D056C4E798B6}">
      <dgm:prSet/>
      <dgm:spPr/>
      <dgm:t>
        <a:bodyPr/>
        <a:lstStyle/>
        <a:p>
          <a:endParaRPr lang="en-US"/>
        </a:p>
      </dgm:t>
    </dgm:pt>
    <dgm:pt modelId="{E4AC31EA-552B-4655-A140-ABCE0BFC38E0}" type="sibTrans" cxnId="{A5476113-B3A9-4943-9B3D-D056C4E798B6}">
      <dgm:prSet/>
      <dgm:spPr/>
      <dgm:t>
        <a:bodyPr/>
        <a:lstStyle/>
        <a:p>
          <a:endParaRPr lang="en-US"/>
        </a:p>
      </dgm:t>
    </dgm:pt>
    <dgm:pt modelId="{822527B9-FA25-4645-B782-09F9AFDB4B0E}">
      <dgm:prSet phldrT="[Text]" custT="1"/>
      <dgm:spPr>
        <a:ln>
          <a:solidFill>
            <a:srgbClr val="00B050"/>
          </a:solidFill>
        </a:ln>
      </dgm:spPr>
      <dgm:t>
        <a:bodyPr/>
        <a:lstStyle/>
        <a:p>
          <a:r>
            <a:rPr lang="en-US" sz="1000" b="1" dirty="0" smtClean="0"/>
            <a:t>MINIMAL BUSINESS IMPACT</a:t>
          </a:r>
          <a:endParaRPr lang="en-US" sz="1000" dirty="0"/>
        </a:p>
      </dgm:t>
    </dgm:pt>
    <dgm:pt modelId="{4DC4DCF4-654A-4625-B698-7D96FBFB5FB2}" type="parTrans" cxnId="{14BEBEE6-1818-4FDC-B4C0-D45178010A48}">
      <dgm:prSet/>
      <dgm:spPr/>
      <dgm:t>
        <a:bodyPr/>
        <a:lstStyle/>
        <a:p>
          <a:endParaRPr lang="en-US"/>
        </a:p>
      </dgm:t>
    </dgm:pt>
    <dgm:pt modelId="{8E0E783D-92D6-45CE-AD1B-82E84793CE9A}" type="sibTrans" cxnId="{14BEBEE6-1818-4FDC-B4C0-D45178010A48}">
      <dgm:prSet/>
      <dgm:spPr/>
      <dgm:t>
        <a:bodyPr/>
        <a:lstStyle/>
        <a:p>
          <a:endParaRPr lang="en-US"/>
        </a:p>
      </dgm:t>
    </dgm:pt>
    <dgm:pt modelId="{3487FCF1-895C-4A42-A9AC-6CED18F76D4C}">
      <dgm:prSet phldrT="[Text]" custT="1"/>
      <dgm:spPr>
        <a:solidFill>
          <a:srgbClr val="00B050"/>
        </a:solidFill>
        <a:ln>
          <a:solidFill>
            <a:srgbClr val="00B050"/>
          </a:solidFill>
        </a:ln>
      </dgm:spPr>
      <dgm:t>
        <a:bodyPr/>
        <a:lstStyle/>
        <a:p>
          <a:r>
            <a:rPr lang="en-US" sz="1200" b="1" dirty="0" smtClean="0">
              <a:solidFill>
                <a:schemeClr val="tx1"/>
              </a:solidFill>
              <a:effectLst>
                <a:outerShdw blurRad="38100" dist="38100" dir="2700000" algn="tl">
                  <a:srgbClr val="000000">
                    <a:alpha val="43137"/>
                  </a:srgbClr>
                </a:outerShdw>
              </a:effectLst>
            </a:rPr>
            <a:t>4</a:t>
          </a:r>
          <a:endParaRPr lang="en-US" sz="1200" b="1" dirty="0">
            <a:solidFill>
              <a:schemeClr val="tx1"/>
            </a:solidFill>
            <a:effectLst>
              <a:outerShdw blurRad="38100" dist="38100" dir="2700000" algn="tl">
                <a:srgbClr val="000000">
                  <a:alpha val="43137"/>
                </a:srgbClr>
              </a:outerShdw>
            </a:effectLst>
          </a:endParaRPr>
        </a:p>
      </dgm:t>
    </dgm:pt>
    <dgm:pt modelId="{15C3D6F8-2D12-4D67-8E1E-9EEFE6CCB11B}" type="parTrans" cxnId="{967BDE81-C5A0-4291-AF0C-7C9B529EE757}">
      <dgm:prSet/>
      <dgm:spPr/>
      <dgm:t>
        <a:bodyPr/>
        <a:lstStyle/>
        <a:p>
          <a:endParaRPr lang="en-US"/>
        </a:p>
      </dgm:t>
    </dgm:pt>
    <dgm:pt modelId="{F19B4A34-9A4C-456A-B317-C12E841563ED}" type="sibTrans" cxnId="{967BDE81-C5A0-4291-AF0C-7C9B529EE757}">
      <dgm:prSet/>
      <dgm:spPr/>
      <dgm:t>
        <a:bodyPr/>
        <a:lstStyle/>
        <a:p>
          <a:endParaRPr lang="en-US"/>
        </a:p>
      </dgm:t>
    </dgm:pt>
    <dgm:pt modelId="{CA8FE98C-5794-4D51-B5DC-C5D8A7994C0D}" type="pres">
      <dgm:prSet presAssocID="{6B38E414-3B83-4699-83E5-39BA334F263F}" presName="linearFlow" presStyleCnt="0">
        <dgm:presLayoutVars>
          <dgm:dir/>
          <dgm:animLvl val="lvl"/>
          <dgm:resizeHandles val="exact"/>
        </dgm:presLayoutVars>
      </dgm:prSet>
      <dgm:spPr/>
      <dgm:t>
        <a:bodyPr/>
        <a:lstStyle/>
        <a:p>
          <a:endParaRPr lang="en-US"/>
        </a:p>
      </dgm:t>
    </dgm:pt>
    <dgm:pt modelId="{3A7B8012-E37C-4498-BC7F-D64818A6F351}" type="pres">
      <dgm:prSet presAssocID="{B8D620E4-1FC0-45A5-BFA8-B95D310DD78A}" presName="composite" presStyleCnt="0"/>
      <dgm:spPr/>
    </dgm:pt>
    <dgm:pt modelId="{53B1EB24-9963-4818-80A4-108FA85E15DB}" type="pres">
      <dgm:prSet presAssocID="{B8D620E4-1FC0-45A5-BFA8-B95D310DD78A}" presName="parentText" presStyleLbl="alignNode1" presStyleIdx="0" presStyleCnt="4">
        <dgm:presLayoutVars>
          <dgm:chMax val="1"/>
          <dgm:bulletEnabled val="1"/>
        </dgm:presLayoutVars>
      </dgm:prSet>
      <dgm:spPr/>
      <dgm:t>
        <a:bodyPr/>
        <a:lstStyle/>
        <a:p>
          <a:endParaRPr lang="en-US"/>
        </a:p>
      </dgm:t>
    </dgm:pt>
    <dgm:pt modelId="{035F7EC8-F534-457D-BFF3-E76251454378}" type="pres">
      <dgm:prSet presAssocID="{B8D620E4-1FC0-45A5-BFA8-B95D310DD78A}" presName="descendantText" presStyleLbl="alignAcc1" presStyleIdx="0" presStyleCnt="4">
        <dgm:presLayoutVars>
          <dgm:bulletEnabled val="1"/>
        </dgm:presLayoutVars>
      </dgm:prSet>
      <dgm:spPr/>
      <dgm:t>
        <a:bodyPr/>
        <a:lstStyle/>
        <a:p>
          <a:endParaRPr lang="en-US"/>
        </a:p>
      </dgm:t>
    </dgm:pt>
    <dgm:pt modelId="{55DA370F-44A7-48E8-96D2-36BAA07E53DE}" type="pres">
      <dgm:prSet presAssocID="{B7C6F1EE-8BDE-4273-AD79-801DA88BCFD1}" presName="sp" presStyleCnt="0"/>
      <dgm:spPr/>
    </dgm:pt>
    <dgm:pt modelId="{C675F19C-8695-4E65-AEFE-B9E69CACAA78}" type="pres">
      <dgm:prSet presAssocID="{77C4C72F-233D-4D4E-BF38-9FC088CD191A}" presName="composite" presStyleCnt="0"/>
      <dgm:spPr/>
    </dgm:pt>
    <dgm:pt modelId="{D1F66BAB-5A8C-4370-86CA-C481A3918F1E}" type="pres">
      <dgm:prSet presAssocID="{77C4C72F-233D-4D4E-BF38-9FC088CD191A}" presName="parentText" presStyleLbl="alignNode1" presStyleIdx="1" presStyleCnt="4">
        <dgm:presLayoutVars>
          <dgm:chMax val="1"/>
          <dgm:bulletEnabled val="1"/>
        </dgm:presLayoutVars>
      </dgm:prSet>
      <dgm:spPr/>
      <dgm:t>
        <a:bodyPr/>
        <a:lstStyle/>
        <a:p>
          <a:endParaRPr lang="en-US"/>
        </a:p>
      </dgm:t>
    </dgm:pt>
    <dgm:pt modelId="{35E0C062-3F41-4A4D-BC0B-96D3C3F5C06B}" type="pres">
      <dgm:prSet presAssocID="{77C4C72F-233D-4D4E-BF38-9FC088CD191A}" presName="descendantText" presStyleLbl="alignAcc1" presStyleIdx="1" presStyleCnt="4">
        <dgm:presLayoutVars>
          <dgm:bulletEnabled val="1"/>
        </dgm:presLayoutVars>
      </dgm:prSet>
      <dgm:spPr/>
      <dgm:t>
        <a:bodyPr/>
        <a:lstStyle/>
        <a:p>
          <a:endParaRPr lang="en-US"/>
        </a:p>
      </dgm:t>
    </dgm:pt>
    <dgm:pt modelId="{107CC6D6-5558-4CFC-B3F0-741BD88B1089}" type="pres">
      <dgm:prSet presAssocID="{E9EC6EB1-138E-4557-8BE0-98DE387CE325}" presName="sp" presStyleCnt="0"/>
      <dgm:spPr/>
    </dgm:pt>
    <dgm:pt modelId="{ED3E8993-C556-4E0D-B487-A5EE7B5F5BF9}" type="pres">
      <dgm:prSet presAssocID="{687A5FE1-6CCD-4712-9CDB-FB56CCE0613B}" presName="composite" presStyleCnt="0"/>
      <dgm:spPr/>
    </dgm:pt>
    <dgm:pt modelId="{BDCCB50E-5DF0-4B03-A3D8-0485606EFAD3}" type="pres">
      <dgm:prSet presAssocID="{687A5FE1-6CCD-4712-9CDB-FB56CCE0613B}" presName="parentText" presStyleLbl="alignNode1" presStyleIdx="2" presStyleCnt="4">
        <dgm:presLayoutVars>
          <dgm:chMax val="1"/>
          <dgm:bulletEnabled val="1"/>
        </dgm:presLayoutVars>
      </dgm:prSet>
      <dgm:spPr/>
      <dgm:t>
        <a:bodyPr/>
        <a:lstStyle/>
        <a:p>
          <a:endParaRPr lang="en-US"/>
        </a:p>
      </dgm:t>
    </dgm:pt>
    <dgm:pt modelId="{2F7C24AF-13EE-405D-9131-5FB4C7E133AE}" type="pres">
      <dgm:prSet presAssocID="{687A5FE1-6CCD-4712-9CDB-FB56CCE0613B}" presName="descendantText" presStyleLbl="alignAcc1" presStyleIdx="2" presStyleCnt="4">
        <dgm:presLayoutVars>
          <dgm:bulletEnabled val="1"/>
        </dgm:presLayoutVars>
      </dgm:prSet>
      <dgm:spPr/>
      <dgm:t>
        <a:bodyPr/>
        <a:lstStyle/>
        <a:p>
          <a:endParaRPr lang="en-US"/>
        </a:p>
      </dgm:t>
    </dgm:pt>
    <dgm:pt modelId="{C695BF64-A8D0-4DEF-AB53-8A0870EA47AC}" type="pres">
      <dgm:prSet presAssocID="{22FDF389-C407-4384-997E-E0E2F51749EC}" presName="sp" presStyleCnt="0"/>
      <dgm:spPr/>
    </dgm:pt>
    <dgm:pt modelId="{CE7AB64A-C96F-46D8-9C3D-32257E3C8125}" type="pres">
      <dgm:prSet presAssocID="{3487FCF1-895C-4A42-A9AC-6CED18F76D4C}" presName="composite" presStyleCnt="0"/>
      <dgm:spPr/>
    </dgm:pt>
    <dgm:pt modelId="{D697B04A-C62A-4BD5-A41E-232287C908A0}" type="pres">
      <dgm:prSet presAssocID="{3487FCF1-895C-4A42-A9AC-6CED18F76D4C}" presName="parentText" presStyleLbl="alignNode1" presStyleIdx="3" presStyleCnt="4">
        <dgm:presLayoutVars>
          <dgm:chMax val="1"/>
          <dgm:bulletEnabled val="1"/>
        </dgm:presLayoutVars>
      </dgm:prSet>
      <dgm:spPr/>
      <dgm:t>
        <a:bodyPr/>
        <a:lstStyle/>
        <a:p>
          <a:endParaRPr lang="en-US"/>
        </a:p>
      </dgm:t>
    </dgm:pt>
    <dgm:pt modelId="{F6FF6144-7A46-4D8A-94F6-FB2C54C0ABAA}" type="pres">
      <dgm:prSet presAssocID="{3487FCF1-895C-4A42-A9AC-6CED18F76D4C}" presName="descendantText" presStyleLbl="alignAcc1" presStyleIdx="3" presStyleCnt="4">
        <dgm:presLayoutVars>
          <dgm:bulletEnabled val="1"/>
        </dgm:presLayoutVars>
      </dgm:prSet>
      <dgm:spPr/>
      <dgm:t>
        <a:bodyPr/>
        <a:lstStyle/>
        <a:p>
          <a:endParaRPr lang="en-US"/>
        </a:p>
      </dgm:t>
    </dgm:pt>
  </dgm:ptLst>
  <dgm:cxnLst>
    <dgm:cxn modelId="{4A316365-EE24-44A6-B314-71DABAE533D2}" type="presOf" srcId="{3487FCF1-895C-4A42-A9AC-6CED18F76D4C}" destId="{D697B04A-C62A-4BD5-A41E-232287C908A0}" srcOrd="0" destOrd="0" presId="urn:microsoft.com/office/officeart/2005/8/layout/chevron2"/>
    <dgm:cxn modelId="{A5A0F3AA-4B84-4B14-839E-8BBCDD99D1E7}" type="presOf" srcId="{B2852F47-FB24-44ED-87EF-275C0907AEE2}" destId="{2F7C24AF-13EE-405D-9131-5FB4C7E133AE}" srcOrd="0" destOrd="0" presId="urn:microsoft.com/office/officeart/2005/8/layout/chevron2"/>
    <dgm:cxn modelId="{232EDFEE-66BC-4A24-B460-A51208196997}" srcId="{6B38E414-3B83-4699-83E5-39BA334F263F}" destId="{77C4C72F-233D-4D4E-BF38-9FC088CD191A}" srcOrd="1" destOrd="0" parTransId="{DFB3F560-C0A3-471B-9127-4D9127F1C3C2}" sibTransId="{E9EC6EB1-138E-4557-8BE0-98DE387CE325}"/>
    <dgm:cxn modelId="{AB522818-0123-4CE6-BA56-DB6771F85C0A}" type="presOf" srcId="{687A5FE1-6CCD-4712-9CDB-FB56CCE0613B}" destId="{BDCCB50E-5DF0-4B03-A3D8-0485606EFAD3}" srcOrd="0" destOrd="0" presId="urn:microsoft.com/office/officeart/2005/8/layout/chevron2"/>
    <dgm:cxn modelId="{193D3826-2A87-4A52-BBAD-00A35AEB1637}" type="presOf" srcId="{6B38E414-3B83-4699-83E5-39BA334F263F}" destId="{CA8FE98C-5794-4D51-B5DC-C5D8A7994C0D}" srcOrd="0" destOrd="0" presId="urn:microsoft.com/office/officeart/2005/8/layout/chevron2"/>
    <dgm:cxn modelId="{14BEBEE6-1818-4FDC-B4C0-D45178010A48}" srcId="{3487FCF1-895C-4A42-A9AC-6CED18F76D4C}" destId="{822527B9-FA25-4645-B782-09F9AFDB4B0E}" srcOrd="0" destOrd="0" parTransId="{4DC4DCF4-654A-4625-B698-7D96FBFB5FB2}" sibTransId="{8E0E783D-92D6-45CE-AD1B-82E84793CE9A}"/>
    <dgm:cxn modelId="{3F8E691F-8B1B-4943-B753-5DF652CBC514}" srcId="{6B38E414-3B83-4699-83E5-39BA334F263F}" destId="{B8D620E4-1FC0-45A5-BFA8-B95D310DD78A}" srcOrd="0" destOrd="0" parTransId="{0E498C56-CE47-4F63-9E38-CE668060B4DF}" sibTransId="{B7C6F1EE-8BDE-4273-AD79-801DA88BCFD1}"/>
    <dgm:cxn modelId="{2146D572-EF08-4F25-8EC9-A01E16039547}" type="presOf" srcId="{77C4C72F-233D-4D4E-BF38-9FC088CD191A}" destId="{D1F66BAB-5A8C-4370-86CA-C481A3918F1E}" srcOrd="0" destOrd="0" presId="urn:microsoft.com/office/officeart/2005/8/layout/chevron2"/>
    <dgm:cxn modelId="{69AC6370-24D5-4E28-BBC6-2C6BFD175B25}" type="presOf" srcId="{822527B9-FA25-4645-B782-09F9AFDB4B0E}" destId="{F6FF6144-7A46-4D8A-94F6-FB2C54C0ABAA}" srcOrd="0" destOrd="0" presId="urn:microsoft.com/office/officeart/2005/8/layout/chevron2"/>
    <dgm:cxn modelId="{48B585DD-2033-46BE-8F7C-E61B567CC4CC}" srcId="{77C4C72F-233D-4D4E-BF38-9FC088CD191A}" destId="{6E2EB58F-2113-4886-983A-A93AC61F4513}" srcOrd="0" destOrd="0" parTransId="{108CCC58-810A-46DC-B699-1AD7603407CA}" sibTransId="{99AF466E-9393-440E-AB01-7F00C4A70899}"/>
    <dgm:cxn modelId="{67CDAA72-D4EF-4D12-8737-C4BAE95F2544}" srcId="{6B38E414-3B83-4699-83E5-39BA334F263F}" destId="{687A5FE1-6CCD-4712-9CDB-FB56CCE0613B}" srcOrd="2" destOrd="0" parTransId="{6E033E2A-E5DD-4794-968A-14EA4B75C966}" sibTransId="{22FDF389-C407-4384-997E-E0E2F51749EC}"/>
    <dgm:cxn modelId="{915C3E12-88BC-4D2A-AFB3-D26C5D5CD847}" type="presOf" srcId="{B8D620E4-1FC0-45A5-BFA8-B95D310DD78A}" destId="{53B1EB24-9963-4818-80A4-108FA85E15DB}" srcOrd="0" destOrd="0" presId="urn:microsoft.com/office/officeart/2005/8/layout/chevron2"/>
    <dgm:cxn modelId="{DCC8CA95-CA84-4248-9A75-2EABB1FE564D}" srcId="{B8D620E4-1FC0-45A5-BFA8-B95D310DD78A}" destId="{220F3612-A09D-47A8-8095-4E184D46C979}" srcOrd="0" destOrd="0" parTransId="{A4DB07F7-1D58-4460-9D6B-DCF184FEA502}" sibTransId="{4CB7E7C3-7AF9-4145-8550-56AB73697714}"/>
    <dgm:cxn modelId="{72B48CCA-1107-4863-83FC-DF21E978D8ED}" type="presOf" srcId="{220F3612-A09D-47A8-8095-4E184D46C979}" destId="{035F7EC8-F534-457D-BFF3-E76251454378}" srcOrd="0" destOrd="0" presId="urn:microsoft.com/office/officeart/2005/8/layout/chevron2"/>
    <dgm:cxn modelId="{A5476113-B3A9-4943-9B3D-D056C4E798B6}" srcId="{687A5FE1-6CCD-4712-9CDB-FB56CCE0613B}" destId="{B2852F47-FB24-44ED-87EF-275C0907AEE2}" srcOrd="0" destOrd="0" parTransId="{B9C3FB84-F1C2-4376-BBA3-B34EC8F1934A}" sibTransId="{E4AC31EA-552B-4655-A140-ABCE0BFC38E0}"/>
    <dgm:cxn modelId="{967BDE81-C5A0-4291-AF0C-7C9B529EE757}" srcId="{6B38E414-3B83-4699-83E5-39BA334F263F}" destId="{3487FCF1-895C-4A42-A9AC-6CED18F76D4C}" srcOrd="3" destOrd="0" parTransId="{15C3D6F8-2D12-4D67-8E1E-9EEFE6CCB11B}" sibTransId="{F19B4A34-9A4C-456A-B317-C12E841563ED}"/>
    <dgm:cxn modelId="{139751DD-9121-45B8-8430-35CE51E9F23E}" type="presOf" srcId="{6E2EB58F-2113-4886-983A-A93AC61F4513}" destId="{35E0C062-3F41-4A4D-BC0B-96D3C3F5C06B}" srcOrd="0" destOrd="0" presId="urn:microsoft.com/office/officeart/2005/8/layout/chevron2"/>
    <dgm:cxn modelId="{985EEDD8-9F20-4BA4-A128-4F210443370B}" type="presParOf" srcId="{CA8FE98C-5794-4D51-B5DC-C5D8A7994C0D}" destId="{3A7B8012-E37C-4498-BC7F-D64818A6F351}" srcOrd="0" destOrd="0" presId="urn:microsoft.com/office/officeart/2005/8/layout/chevron2"/>
    <dgm:cxn modelId="{332264E8-A6B4-43B2-9ABB-4BAE79579AEF}" type="presParOf" srcId="{3A7B8012-E37C-4498-BC7F-D64818A6F351}" destId="{53B1EB24-9963-4818-80A4-108FA85E15DB}" srcOrd="0" destOrd="0" presId="urn:microsoft.com/office/officeart/2005/8/layout/chevron2"/>
    <dgm:cxn modelId="{01A101EB-12D1-42E9-8305-05255C7ABACF}" type="presParOf" srcId="{3A7B8012-E37C-4498-BC7F-D64818A6F351}" destId="{035F7EC8-F534-457D-BFF3-E76251454378}" srcOrd="1" destOrd="0" presId="urn:microsoft.com/office/officeart/2005/8/layout/chevron2"/>
    <dgm:cxn modelId="{7F3C748A-FC4E-4FC8-8AB3-9CEE17CBA1E5}" type="presParOf" srcId="{CA8FE98C-5794-4D51-B5DC-C5D8A7994C0D}" destId="{55DA370F-44A7-48E8-96D2-36BAA07E53DE}" srcOrd="1" destOrd="0" presId="urn:microsoft.com/office/officeart/2005/8/layout/chevron2"/>
    <dgm:cxn modelId="{2D8F6D72-2A91-463B-B31B-73EC3B3AA8D7}" type="presParOf" srcId="{CA8FE98C-5794-4D51-B5DC-C5D8A7994C0D}" destId="{C675F19C-8695-4E65-AEFE-B9E69CACAA78}" srcOrd="2" destOrd="0" presId="urn:microsoft.com/office/officeart/2005/8/layout/chevron2"/>
    <dgm:cxn modelId="{31D4AE9F-1D24-4106-938F-DF7675ED1619}" type="presParOf" srcId="{C675F19C-8695-4E65-AEFE-B9E69CACAA78}" destId="{D1F66BAB-5A8C-4370-86CA-C481A3918F1E}" srcOrd="0" destOrd="0" presId="urn:microsoft.com/office/officeart/2005/8/layout/chevron2"/>
    <dgm:cxn modelId="{A3673CE8-9C2F-48C5-9666-1E35C773CB74}" type="presParOf" srcId="{C675F19C-8695-4E65-AEFE-B9E69CACAA78}" destId="{35E0C062-3F41-4A4D-BC0B-96D3C3F5C06B}" srcOrd="1" destOrd="0" presId="urn:microsoft.com/office/officeart/2005/8/layout/chevron2"/>
    <dgm:cxn modelId="{8139FA8E-EB88-4873-A9FC-154968C63E7A}" type="presParOf" srcId="{CA8FE98C-5794-4D51-B5DC-C5D8A7994C0D}" destId="{107CC6D6-5558-4CFC-B3F0-741BD88B1089}" srcOrd="3" destOrd="0" presId="urn:microsoft.com/office/officeart/2005/8/layout/chevron2"/>
    <dgm:cxn modelId="{8DEAB735-E341-4635-A2AE-1BA14CB03E9D}" type="presParOf" srcId="{CA8FE98C-5794-4D51-B5DC-C5D8A7994C0D}" destId="{ED3E8993-C556-4E0D-B487-A5EE7B5F5BF9}" srcOrd="4" destOrd="0" presId="urn:microsoft.com/office/officeart/2005/8/layout/chevron2"/>
    <dgm:cxn modelId="{67BE5903-A47B-49AD-B12A-8D41AF8D7CBB}" type="presParOf" srcId="{ED3E8993-C556-4E0D-B487-A5EE7B5F5BF9}" destId="{BDCCB50E-5DF0-4B03-A3D8-0485606EFAD3}" srcOrd="0" destOrd="0" presId="urn:microsoft.com/office/officeart/2005/8/layout/chevron2"/>
    <dgm:cxn modelId="{B2FBEDBA-1CB9-4199-B2CA-DB0EB103119B}" type="presParOf" srcId="{ED3E8993-C556-4E0D-B487-A5EE7B5F5BF9}" destId="{2F7C24AF-13EE-405D-9131-5FB4C7E133AE}" srcOrd="1" destOrd="0" presId="urn:microsoft.com/office/officeart/2005/8/layout/chevron2"/>
    <dgm:cxn modelId="{EB5AA7B2-10F8-4A88-940C-C4C0559FA1B2}" type="presParOf" srcId="{CA8FE98C-5794-4D51-B5DC-C5D8A7994C0D}" destId="{C695BF64-A8D0-4DEF-AB53-8A0870EA47AC}" srcOrd="5" destOrd="0" presId="urn:microsoft.com/office/officeart/2005/8/layout/chevron2"/>
    <dgm:cxn modelId="{9B0646E3-71D2-4C97-8C5F-E3E39D796CB7}" type="presParOf" srcId="{CA8FE98C-5794-4D51-B5DC-C5D8A7994C0D}" destId="{CE7AB64A-C96F-46D8-9C3D-32257E3C8125}" srcOrd="6" destOrd="0" presId="urn:microsoft.com/office/officeart/2005/8/layout/chevron2"/>
    <dgm:cxn modelId="{28AE93CB-1129-4B2E-9391-CE1B87174DBB}" type="presParOf" srcId="{CE7AB64A-C96F-46D8-9C3D-32257E3C8125}" destId="{D697B04A-C62A-4BD5-A41E-232287C908A0}" srcOrd="0" destOrd="0" presId="urn:microsoft.com/office/officeart/2005/8/layout/chevron2"/>
    <dgm:cxn modelId="{5CA55DAC-ED2E-4B39-BA93-7B0E565044D6}" type="presParOf" srcId="{CE7AB64A-C96F-46D8-9C3D-32257E3C8125}" destId="{F6FF6144-7A46-4D8A-94F6-FB2C54C0ABAA}" srcOrd="1" destOrd="0" presId="urn:microsoft.com/office/officeart/2005/8/layout/chevron2"/>
  </dgm:cxnLst>
  <dgm:bg/>
  <dgm:whole/>
</dgm:dataModel>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3">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4">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5">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nSpc>
                <a:spcPct val="100000"/>
              </a:lnSpc>
              <a:defRPr sz="1200">
                <a:solidFill>
                  <a:schemeClr val="tx1"/>
                </a:solidFill>
              </a:defRPr>
            </a:lvl1pPr>
          </a:lstStyle>
          <a:p>
            <a:endParaRPr lang="en-US"/>
          </a:p>
        </p:txBody>
      </p:sp>
      <p:sp>
        <p:nvSpPr>
          <p:cNvPr id="819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defRPr sz="1200">
                <a:solidFill>
                  <a:schemeClr val="tx1"/>
                </a:solidFill>
              </a:defRPr>
            </a:lvl1pPr>
          </a:lstStyle>
          <a:p>
            <a:endParaRPr lang="en-US"/>
          </a:p>
        </p:txBody>
      </p:sp>
      <p:sp>
        <p:nvSpPr>
          <p:cNvPr id="819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819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19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nSpc>
                <a:spcPct val="100000"/>
              </a:lnSpc>
              <a:defRPr sz="1200">
                <a:solidFill>
                  <a:schemeClr val="tx1"/>
                </a:solidFill>
              </a:defRPr>
            </a:lvl1pPr>
          </a:lstStyle>
          <a:p>
            <a:endParaRPr lang="en-US"/>
          </a:p>
        </p:txBody>
      </p:sp>
      <p:sp>
        <p:nvSpPr>
          <p:cNvPr id="819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lnSpc>
                <a:spcPct val="100000"/>
              </a:lnSpc>
              <a:defRPr sz="1200">
                <a:solidFill>
                  <a:schemeClr val="tx1"/>
                </a:solidFill>
              </a:defRPr>
            </a:lvl1pPr>
          </a:lstStyle>
          <a:p>
            <a:fld id="{3DD000CB-F304-46B3-AFFB-CA0DC89CA051}"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Arial" charset="0"/>
      </a:defRPr>
    </a:lvl1pPr>
    <a:lvl2pPr marL="457200" algn="l" rtl="0" fontAlgn="base">
      <a:spcBef>
        <a:spcPct val="30000"/>
      </a:spcBef>
      <a:spcAft>
        <a:spcPct val="0"/>
      </a:spcAft>
      <a:defRPr sz="1200" kern="1200">
        <a:solidFill>
          <a:schemeClr val="tx1"/>
        </a:solidFill>
        <a:latin typeface="Arial" charset="0"/>
        <a:ea typeface="+mn-ea"/>
        <a:cs typeface="Arial" charset="0"/>
      </a:defRPr>
    </a:lvl2pPr>
    <a:lvl3pPr marL="914400" algn="l" rtl="0" fontAlgn="base">
      <a:spcBef>
        <a:spcPct val="30000"/>
      </a:spcBef>
      <a:spcAft>
        <a:spcPct val="0"/>
      </a:spcAft>
      <a:defRPr sz="1200" kern="1200">
        <a:solidFill>
          <a:schemeClr val="tx1"/>
        </a:solidFill>
        <a:latin typeface="Arial" charset="0"/>
        <a:ea typeface="+mn-ea"/>
        <a:cs typeface="Arial" charset="0"/>
      </a:defRPr>
    </a:lvl3pPr>
    <a:lvl4pPr marL="1371600" algn="l" rtl="0" fontAlgn="base">
      <a:spcBef>
        <a:spcPct val="30000"/>
      </a:spcBef>
      <a:spcAft>
        <a:spcPct val="0"/>
      </a:spcAft>
      <a:defRPr sz="1200" kern="1200">
        <a:solidFill>
          <a:schemeClr val="tx1"/>
        </a:solidFill>
        <a:latin typeface="Arial" charset="0"/>
        <a:ea typeface="+mn-ea"/>
        <a:cs typeface="Arial" charset="0"/>
      </a:defRPr>
    </a:lvl4pPr>
    <a:lvl5pPr marL="1828800" algn="l" rtl="0" fontAlgn="base">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D51B780D-549A-456C-A428-59DAA5CCAAB4}" type="slidenum">
              <a:rPr lang="en-US" smtClean="0"/>
              <a:pPr>
                <a:defRPr/>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a:ln/>
        </p:spPr>
        <p:txBody>
          <a:bodyPr/>
          <a:lstStyle/>
          <a:p>
            <a:pPr>
              <a:lnSpc>
                <a:spcPct val="90000"/>
              </a:lnSpc>
            </a:pPr>
            <a:r>
              <a:rPr lang="en-US" smtClean="0"/>
              <a:t>If you are a Site Technical Contact or an Administrator, you will have the “User administration” and “Partner administration” menu options.</a:t>
            </a:r>
          </a:p>
          <a:p>
            <a:pPr>
              <a:lnSpc>
                <a:spcPct val="90000"/>
              </a:lnSpc>
            </a:pPr>
            <a:endParaRPr lang="en-US" smtClean="0"/>
          </a:p>
          <a:p>
            <a:pPr>
              <a:lnSpc>
                <a:spcPct val="90000"/>
              </a:lnSpc>
            </a:pPr>
            <a:r>
              <a:rPr lang="en-US" smtClean="0"/>
              <a:t>Choose Update to view and update existing user access.</a:t>
            </a:r>
          </a:p>
          <a:p>
            <a:pPr>
              <a:lnSpc>
                <a:spcPct val="90000"/>
              </a:lnSpc>
            </a:pPr>
            <a:endParaRPr lang="en-US" smtClean="0"/>
          </a:p>
          <a:p>
            <a:pPr>
              <a:lnSpc>
                <a:spcPct val="90000"/>
              </a:lnSpc>
            </a:pPr>
            <a:r>
              <a:rPr lang="en-US" smtClean="0"/>
              <a:t>Click the “Show or update list below” and then click the “Add a user to your agreements”. </a:t>
            </a:r>
          </a:p>
          <a:p>
            <a:pPr>
              <a:lnSpc>
                <a:spcPct val="90000"/>
              </a:lnSpc>
            </a:pPr>
            <a:endParaRPr lang="en-US" smtClean="0"/>
          </a:p>
          <a:p>
            <a:pPr>
              <a:lnSpc>
                <a:spcPct val="90000"/>
              </a:lnSpc>
            </a:pPr>
            <a:r>
              <a:rPr lang="en-US" smtClean="0"/>
              <a:t>Choose “Copy” if you need to copy all users from one ICN to another – this might happen when the Sales Transaction has created a new ICN and existing users should be enabled to the new ICN.</a:t>
            </a:r>
          </a:p>
          <a:p>
            <a:pPr>
              <a:lnSpc>
                <a:spcPct val="90000"/>
              </a:lnSpc>
            </a:pPr>
            <a:endParaRPr lang="en-US" smtClean="0"/>
          </a:p>
          <a:p>
            <a:pPr>
              <a:lnSpc>
                <a:spcPct val="90000"/>
              </a:lnSpc>
            </a:pPr>
            <a:r>
              <a:rPr lang="en-US" smtClean="0"/>
              <a:t>Choose “Auto Approval” to manage a list of email domains that will be auto approved for access to a specific ICN. You may also specify a list of email addresses to be active or specifically disabled from auto approval.</a:t>
            </a:r>
          </a:p>
          <a:p>
            <a:pPr>
              <a:lnSpc>
                <a:spcPct val="90000"/>
              </a:lnSpc>
            </a:pPr>
            <a:endParaRPr lang="en-US" smtClean="0"/>
          </a:p>
          <a:p>
            <a:pPr>
              <a:lnSpc>
                <a:spcPct val="90000"/>
              </a:lnSpc>
            </a:pPr>
            <a:r>
              <a:rPr lang="en-US" smtClean="0"/>
              <a:t>Choose “New Requests” to view any new requests that have been received and update the status of each request – approve or deny access and specify the access level.</a:t>
            </a:r>
          </a:p>
          <a:p>
            <a:pPr>
              <a:lnSpc>
                <a:spcPct val="90000"/>
              </a:lnSpc>
            </a:pPr>
            <a:endParaRPr lang="en-US" smtClean="0"/>
          </a:p>
          <a:p>
            <a:pPr>
              <a:lnSpc>
                <a:spcPct val="90000"/>
              </a:lnSpc>
            </a:pPr>
            <a:endParaRPr lang="en-US" smtClean="0"/>
          </a:p>
          <a:p>
            <a:pPr>
              <a:lnSpc>
                <a:spcPct val="90000"/>
              </a:lnSpc>
            </a:pPr>
            <a:endParaRPr lang="en-US" smtClean="0"/>
          </a:p>
          <a:p>
            <a:pPr>
              <a:lnSpc>
                <a:spcPct val="90000"/>
              </a:lnSpc>
            </a:pPr>
            <a:endParaRPr lang="en-US" smtClean="0"/>
          </a:p>
          <a:p>
            <a:pPr>
              <a:lnSpc>
                <a:spcPct val="90000"/>
              </a:lnSpc>
            </a:pPr>
            <a:endParaRPr lang="en-US" smtClean="0"/>
          </a:p>
        </p:txBody>
      </p:sp>
      <p:sp>
        <p:nvSpPr>
          <p:cNvPr id="142340" name="Slide Number Placeholder 3"/>
          <p:cNvSpPr>
            <a:spLocks noGrp="1"/>
          </p:cNvSpPr>
          <p:nvPr>
            <p:ph type="sldNum" sz="quarter" idx="5"/>
          </p:nvPr>
        </p:nvSpPr>
        <p:spPr/>
        <p:txBody>
          <a:bodyPr/>
          <a:lstStyle/>
          <a:p>
            <a:pPr>
              <a:defRPr/>
            </a:pPr>
            <a:fld id="{BE6B0795-BA30-4A4A-A39E-22C71B52CE71}" type="slidenum">
              <a:rPr lang="en-US"/>
              <a:pPr>
                <a:defRPr/>
              </a:pPr>
              <a:t>23</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a:noFill/>
          <a:ln/>
        </p:spPr>
        <p:txBody>
          <a:bodyPr/>
          <a:lstStyle/>
          <a:p>
            <a:pPr eaLnBrk="1" hangingPunct="1"/>
            <a:r>
              <a:rPr lang="en-US" smtClean="0"/>
              <a:t>You will be taken to the “My Agreements” page. (Note the menu change on the left of the page as you are now in the “Service Request” application). Service Request access is associate with your IBM Customer Number. You may have multiples.  At the bottom of this page, you will see your current access</a:t>
            </a:r>
          </a:p>
          <a:p>
            <a:pPr eaLnBrk="1" hangingPunct="1"/>
            <a:endParaRPr lang="en-US" smtClean="0"/>
          </a:p>
          <a:p>
            <a:pPr eaLnBrk="1" hangingPunct="1"/>
            <a:r>
              <a:rPr lang="en-US" smtClean="0"/>
              <a:t>As mentioned earlier, to register for the Service Request submission, you must have your IBM Customer Number.</a:t>
            </a:r>
          </a:p>
          <a:p>
            <a:pPr eaLnBrk="1" hangingPunct="1"/>
            <a:endParaRPr lang="en-US" smtClean="0"/>
          </a:p>
          <a:p>
            <a:pPr eaLnBrk="1" hangingPunct="1"/>
            <a:r>
              <a:rPr lang="en-US" smtClean="0"/>
              <a:t>Choose the default “By customer” option and specify your IBM Customer Number and your Country. </a:t>
            </a:r>
          </a:p>
          <a:p>
            <a:pPr eaLnBrk="1" hangingPunct="1"/>
            <a:endParaRPr lang="en-US" smtClean="0"/>
          </a:p>
          <a:p>
            <a:pPr eaLnBrk="1" hangingPunct="1"/>
            <a:r>
              <a:rPr lang="en-US" smtClean="0"/>
              <a:t>The “By machine type and serial number” option is used to request Hardware Support only. Registering in this way will not allow you to submit Service Requests for Software Products.</a:t>
            </a:r>
          </a:p>
          <a:p>
            <a:pPr eaLnBrk="1" hangingPunct="1"/>
            <a:endParaRPr lang="en-US" smtClean="0"/>
          </a:p>
          <a:p>
            <a:pPr eaLnBrk="1" hangingPunct="1"/>
            <a:r>
              <a:rPr lang="en-US" smtClean="0"/>
              <a:t>If the Site Technical contact has enabled your email domain to have access, you will immediately be enabled at the level specified by your administrator. If not, your administrators will be notified of your request. You can also request to a higher access level, which will send an email to your administrators.</a:t>
            </a:r>
          </a:p>
          <a:p>
            <a:pPr eaLnBrk="1" hangingPunct="1"/>
            <a:endParaRPr lang="en-US" smtClean="0"/>
          </a:p>
        </p:txBody>
      </p:sp>
      <p:sp>
        <p:nvSpPr>
          <p:cNvPr id="140292" name="Slide Number Placeholder 3"/>
          <p:cNvSpPr>
            <a:spLocks noGrp="1"/>
          </p:cNvSpPr>
          <p:nvPr>
            <p:ph type="sldNum" sz="quarter" idx="5"/>
          </p:nvPr>
        </p:nvSpPr>
        <p:spPr/>
        <p:txBody>
          <a:bodyPr/>
          <a:lstStyle/>
          <a:p>
            <a:pPr>
              <a:defRPr/>
            </a:pPr>
            <a:fld id="{B7FDAD91-0378-4E44-BAD0-84CD49679AB2}" type="slidenum">
              <a:rPr lang="en-US"/>
              <a:pPr>
                <a:defRPr/>
              </a:pPr>
              <a:t>24</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p:spPr>
      </p:sp>
      <p:sp>
        <p:nvSpPr>
          <p:cNvPr id="74755" name="Notes Placeholder 2"/>
          <p:cNvSpPr>
            <a:spLocks noGrp="1"/>
          </p:cNvSpPr>
          <p:nvPr>
            <p:ph type="body" idx="1"/>
          </p:nvPr>
        </p:nvSpPr>
        <p:spPr>
          <a:noFill/>
          <a:ln/>
        </p:spPr>
        <p:txBody>
          <a:bodyPr/>
          <a:lstStyle/>
          <a:p>
            <a:pPr eaLnBrk="1" hangingPunct="1"/>
            <a:r>
              <a:rPr lang="en-US" sz="1100" smtClean="0"/>
              <a:t>To open a new Service Request, click the menu item. </a:t>
            </a:r>
          </a:p>
          <a:p>
            <a:pPr eaLnBrk="1" hangingPunct="1"/>
            <a:r>
              <a:rPr lang="en-US" sz="1100" smtClean="0"/>
              <a:t>The process of opening a service request is standard – specifying the product, verifying your contact information, defining and then submitting the problem.  </a:t>
            </a:r>
          </a:p>
          <a:p>
            <a:pPr eaLnBrk="1" hangingPunct="1"/>
            <a:endParaRPr lang="en-US" sz="1100" smtClean="0"/>
          </a:p>
          <a:p>
            <a:pPr eaLnBrk="1" hangingPunct="1"/>
            <a:r>
              <a:rPr lang="en-US" sz="1100" smtClean="0"/>
              <a:t>Click the “Show entitled products” – you will be able to check a box to have them included in your “Preferred Products” for subsequent submissions. </a:t>
            </a:r>
          </a:p>
          <a:p>
            <a:pPr eaLnBrk="1" hangingPunct="1"/>
            <a:r>
              <a:rPr lang="en-US" sz="1100" smtClean="0"/>
              <a:t>“Entitled Products” are the products where you have a current Support Contract. </a:t>
            </a:r>
          </a:p>
          <a:p>
            <a:pPr eaLnBrk="1" hangingPunct="1"/>
            <a:endParaRPr lang="en-US" sz="1100" smtClean="0"/>
          </a:p>
          <a:p>
            <a:pPr eaLnBrk="1" hangingPunct="1"/>
            <a:r>
              <a:rPr lang="en-US" sz="1100" smtClean="0"/>
              <a:t>NOTE:  If you uncheck the box and choose a product that is NOT an “Entitled product” for your account, processing the Service Request will be first directed to a separate department for entitlement verification. There could be significant delays – it is strongly suggested that you do NOT use this except to submit the problem where you are </a:t>
            </a:r>
            <a:r>
              <a:rPr lang="en-US" sz="1100" b="1" smtClean="0"/>
              <a:t>not seeing a product you expect to see </a:t>
            </a:r>
            <a:r>
              <a:rPr lang="en-US" sz="1100" smtClean="0"/>
              <a:t>and want someone to look at the entitlement issue.</a:t>
            </a:r>
          </a:p>
          <a:p>
            <a:pPr eaLnBrk="1" hangingPunct="1"/>
            <a:endParaRPr lang="en-US" sz="1100" smtClean="0"/>
          </a:p>
          <a:p>
            <a:pPr eaLnBrk="1" hangingPunct="1"/>
            <a:endParaRPr lang="en-US" smtClean="0"/>
          </a:p>
          <a:p>
            <a:pPr eaLnBrk="1" hangingPunct="1"/>
            <a:endParaRPr lang="en-US" smtClean="0"/>
          </a:p>
        </p:txBody>
      </p:sp>
      <p:sp>
        <p:nvSpPr>
          <p:cNvPr id="145412" name="Slide Number Placeholder 3"/>
          <p:cNvSpPr>
            <a:spLocks noGrp="1"/>
          </p:cNvSpPr>
          <p:nvPr>
            <p:ph type="sldNum" sz="quarter" idx="5"/>
          </p:nvPr>
        </p:nvSpPr>
        <p:spPr/>
        <p:txBody>
          <a:bodyPr/>
          <a:lstStyle/>
          <a:p>
            <a:pPr>
              <a:defRPr/>
            </a:pPr>
            <a:fld id="{CBBB55D8-B05F-4A00-BDA2-5917CC59C14C}" type="slidenum">
              <a:rPr lang="en-US"/>
              <a:pPr>
                <a:defRPr/>
              </a:pPr>
              <a:t>25</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ln/>
        </p:spPr>
      </p:sp>
      <p:sp>
        <p:nvSpPr>
          <p:cNvPr id="75779" name="Notes Placeholder 2"/>
          <p:cNvSpPr>
            <a:spLocks noGrp="1"/>
          </p:cNvSpPr>
          <p:nvPr>
            <p:ph type="body" idx="1"/>
          </p:nvPr>
        </p:nvSpPr>
        <p:spPr>
          <a:noFill/>
          <a:ln/>
        </p:spPr>
        <p:txBody>
          <a:bodyPr/>
          <a:lstStyle/>
          <a:p>
            <a:r>
              <a:rPr lang="en-US" smtClean="0"/>
              <a:t>Continue with the impact to your business, the type of request, your operating system. You can also specify a tracking number you might be using in your own internal systems for reference. And, you can attach files that demonstrate the problem or screen shots or log files with error messages. </a:t>
            </a:r>
          </a:p>
          <a:p>
            <a:endParaRPr lang="en-US" smtClean="0"/>
          </a:p>
          <a:p>
            <a:r>
              <a:rPr lang="en-US" smtClean="0"/>
              <a:t>Click submit to submit the issue to a Technical Support Specialist – you can also “Save as a draft” – if you’re working on a particular product and operating system that will enable you to quickly submit additional questions in the future.</a:t>
            </a:r>
          </a:p>
          <a:p>
            <a:endParaRPr lang="en-US" smtClean="0"/>
          </a:p>
          <a:p>
            <a:r>
              <a:rPr lang="en-US" smtClean="0"/>
              <a:t>After clicking “Continue”,  you will be asked to verify your contact information, set your contact preference and update your notification preferences. If your contact information is incomplete, remember to use the “My Profile” link to update it and save time in the future.</a:t>
            </a:r>
          </a:p>
          <a:p>
            <a:endParaRPr lang="en-US" smtClean="0"/>
          </a:p>
          <a:p>
            <a:r>
              <a:rPr lang="en-US" smtClean="0"/>
              <a:t>You will also be able to add additional “interested users” who should receive updates on this Service Request.</a:t>
            </a:r>
          </a:p>
          <a:p>
            <a:endParaRPr lang="en-US" smtClean="0"/>
          </a:p>
          <a:p>
            <a:endParaRPr lang="en-US" smtClean="0"/>
          </a:p>
        </p:txBody>
      </p:sp>
      <p:sp>
        <p:nvSpPr>
          <p:cNvPr id="147460" name="Slide Number Placeholder 3"/>
          <p:cNvSpPr>
            <a:spLocks noGrp="1"/>
          </p:cNvSpPr>
          <p:nvPr>
            <p:ph type="sldNum" sz="quarter" idx="5"/>
          </p:nvPr>
        </p:nvSpPr>
        <p:spPr/>
        <p:txBody>
          <a:bodyPr/>
          <a:lstStyle/>
          <a:p>
            <a:pPr>
              <a:defRPr/>
            </a:pPr>
            <a:fld id="{A74EF961-F613-46A1-865D-119B0B46069C}" type="slidenum">
              <a:rPr lang="en-US"/>
              <a:pPr>
                <a:defRPr/>
              </a:pPr>
              <a:t>27</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ln/>
        </p:spPr>
      </p:sp>
      <p:sp>
        <p:nvSpPr>
          <p:cNvPr id="76803" name="Notes Placeholder 2"/>
          <p:cNvSpPr>
            <a:spLocks noGrp="1"/>
          </p:cNvSpPr>
          <p:nvPr>
            <p:ph type="body" idx="1"/>
          </p:nvPr>
        </p:nvSpPr>
        <p:spPr>
          <a:noFill/>
          <a:ln/>
        </p:spPr>
        <p:txBody>
          <a:bodyPr/>
          <a:lstStyle/>
          <a:p>
            <a:pPr eaLnBrk="1" hangingPunct="1"/>
            <a:endParaRPr lang="en-US" smtClean="0"/>
          </a:p>
          <a:p>
            <a:pPr eaLnBrk="1" hangingPunct="1"/>
            <a:r>
              <a:rPr lang="en-US" smtClean="0"/>
              <a:t>After clicking the “Submit” button on the contact verification form, a Service Request number will be assigned. You will also receive an email with a link that will take you directly to your Service Request where you can view status and updates from the Support Specialist and submit additional information regarding this Service Request.</a:t>
            </a:r>
          </a:p>
          <a:p>
            <a:pPr eaLnBrk="1" hangingPunct="1"/>
            <a:endParaRPr lang="en-US" smtClean="0"/>
          </a:p>
        </p:txBody>
      </p:sp>
      <p:sp>
        <p:nvSpPr>
          <p:cNvPr id="148484" name="Slide Number Placeholder 3"/>
          <p:cNvSpPr>
            <a:spLocks noGrp="1"/>
          </p:cNvSpPr>
          <p:nvPr>
            <p:ph type="sldNum" sz="quarter" idx="5"/>
          </p:nvPr>
        </p:nvSpPr>
        <p:spPr/>
        <p:txBody>
          <a:bodyPr/>
          <a:lstStyle/>
          <a:p>
            <a:pPr>
              <a:defRPr/>
            </a:pPr>
            <a:fld id="{0BECA586-8E51-4044-8821-56D355C24201}" type="slidenum">
              <a:rPr lang="en-US"/>
              <a:pPr>
                <a:defRPr/>
              </a:pPr>
              <a:t>28</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ln/>
        </p:spPr>
      </p:sp>
      <p:sp>
        <p:nvSpPr>
          <p:cNvPr id="77827" name="Notes Placeholder 2"/>
          <p:cNvSpPr>
            <a:spLocks noGrp="1"/>
          </p:cNvSpPr>
          <p:nvPr>
            <p:ph type="body" idx="1"/>
          </p:nvPr>
        </p:nvSpPr>
        <p:spPr>
          <a:noFill/>
          <a:ln/>
        </p:spPr>
        <p:txBody>
          <a:bodyPr/>
          <a:lstStyle/>
          <a:p>
            <a:r>
              <a:rPr lang="en-US" smtClean="0"/>
              <a:t>Returning to the Service Request portion of the Support Portal will enable you to see the list of Service Requests. Click the highlighted Service Request number to open the Service Request and view communications.</a:t>
            </a:r>
          </a:p>
        </p:txBody>
      </p:sp>
      <p:sp>
        <p:nvSpPr>
          <p:cNvPr id="149508" name="Slide Number Placeholder 3"/>
          <p:cNvSpPr>
            <a:spLocks noGrp="1"/>
          </p:cNvSpPr>
          <p:nvPr>
            <p:ph type="sldNum" sz="quarter" idx="5"/>
          </p:nvPr>
        </p:nvSpPr>
        <p:spPr/>
        <p:txBody>
          <a:bodyPr/>
          <a:lstStyle/>
          <a:p>
            <a:pPr>
              <a:defRPr/>
            </a:pPr>
            <a:fld id="{42FDF141-CC3E-42D8-ADBC-3FB0D20383FE}" type="slidenum">
              <a:rPr lang="en-US"/>
              <a:pPr>
                <a:defRPr/>
              </a:pPr>
              <a:t>29</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ln/>
        </p:spPr>
      </p:sp>
      <p:sp>
        <p:nvSpPr>
          <p:cNvPr id="78851" name="Notes Placeholder 2"/>
          <p:cNvSpPr>
            <a:spLocks noGrp="1"/>
          </p:cNvSpPr>
          <p:nvPr>
            <p:ph type="body" idx="1"/>
          </p:nvPr>
        </p:nvSpPr>
        <p:spPr>
          <a:noFill/>
          <a:ln/>
        </p:spPr>
        <p:txBody>
          <a:bodyPr/>
          <a:lstStyle/>
          <a:p>
            <a:r>
              <a:rPr lang="en-US" smtClean="0"/>
              <a:t>When you open the Service Request, you will be able to add comments, attach additional files and see the history of the correspondence on the Service Request at the bottom of the page – click the “Service request update history” to reverse the order of the comments.</a:t>
            </a:r>
          </a:p>
        </p:txBody>
      </p:sp>
      <p:sp>
        <p:nvSpPr>
          <p:cNvPr id="150532" name="Slide Number Placeholder 3"/>
          <p:cNvSpPr>
            <a:spLocks noGrp="1"/>
          </p:cNvSpPr>
          <p:nvPr>
            <p:ph type="sldNum" sz="quarter" idx="5"/>
          </p:nvPr>
        </p:nvSpPr>
        <p:spPr/>
        <p:txBody>
          <a:bodyPr/>
          <a:lstStyle/>
          <a:p>
            <a:pPr>
              <a:defRPr/>
            </a:pPr>
            <a:fld id="{F8C913E9-7F8D-430A-94F1-978526B3B652}" type="slidenum">
              <a:rPr lang="en-US"/>
              <a:pPr>
                <a:defRPr/>
              </a:pPr>
              <a:t>30</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ln/>
        </p:spPr>
      </p:sp>
      <p:sp>
        <p:nvSpPr>
          <p:cNvPr id="79875" name="Notes Placeholder 2"/>
          <p:cNvSpPr>
            <a:spLocks noGrp="1"/>
          </p:cNvSpPr>
          <p:nvPr>
            <p:ph type="body" idx="1"/>
          </p:nvPr>
        </p:nvSpPr>
        <p:spPr>
          <a:noFill/>
          <a:ln/>
        </p:spPr>
        <p:txBody>
          <a:bodyPr/>
          <a:lstStyle/>
          <a:p>
            <a:endParaRPr lang="en-US" smtClean="0"/>
          </a:p>
        </p:txBody>
      </p:sp>
      <p:sp>
        <p:nvSpPr>
          <p:cNvPr id="4" name="Slide Number Placeholder 3"/>
          <p:cNvSpPr>
            <a:spLocks noGrp="1"/>
          </p:cNvSpPr>
          <p:nvPr>
            <p:ph type="sldNum" sz="quarter" idx="5"/>
          </p:nvPr>
        </p:nvSpPr>
        <p:spPr/>
        <p:txBody>
          <a:bodyPr/>
          <a:lstStyle/>
          <a:p>
            <a:pPr>
              <a:defRPr/>
            </a:pPr>
            <a:fld id="{E51F6BE7-2DB4-48ED-A529-2A4A9FA6971A}" type="slidenum">
              <a:rPr lang="en-US" smtClean="0"/>
              <a:pPr>
                <a:defRPr/>
              </a:pPr>
              <a:t>36</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ln/>
        </p:spPr>
      </p:sp>
      <p:sp>
        <p:nvSpPr>
          <p:cNvPr id="80899" name="Notes Placeholder 2"/>
          <p:cNvSpPr>
            <a:spLocks noGrp="1"/>
          </p:cNvSpPr>
          <p:nvPr>
            <p:ph type="body" idx="1"/>
          </p:nvPr>
        </p:nvSpPr>
        <p:spPr>
          <a:noFill/>
          <a:ln/>
        </p:spPr>
        <p:txBody>
          <a:bodyPr/>
          <a:lstStyle/>
          <a:p>
            <a:pPr defTabSz="471488">
              <a:lnSpc>
                <a:spcPct val="90000"/>
              </a:lnSpc>
              <a:spcBef>
                <a:spcPts val="463"/>
              </a:spcBef>
              <a:tabLst>
                <a:tab pos="0" algn="l"/>
                <a:tab pos="471488" algn="l"/>
                <a:tab pos="944563" algn="l"/>
                <a:tab pos="1419225" algn="l"/>
                <a:tab pos="1892300" algn="l"/>
                <a:tab pos="2366963" algn="l"/>
                <a:tab pos="2840038" algn="l"/>
                <a:tab pos="3314700" algn="l"/>
                <a:tab pos="3787775" algn="l"/>
                <a:tab pos="4260850" algn="l"/>
                <a:tab pos="4735513" algn="l"/>
                <a:tab pos="5208588" algn="l"/>
                <a:tab pos="5681663" algn="l"/>
                <a:tab pos="6154738" algn="l"/>
                <a:tab pos="6629400" algn="l"/>
                <a:tab pos="7102475" algn="l"/>
                <a:tab pos="7577138" algn="l"/>
                <a:tab pos="8050213" algn="l"/>
                <a:tab pos="8523288" algn="l"/>
                <a:tab pos="8997950" algn="l"/>
                <a:tab pos="9471025" algn="l"/>
              </a:tabLst>
            </a:pPr>
            <a:r>
              <a:rPr lang="en-GB" smtClean="0">
                <a:ea typeface="SimSun" pitchFamily="2" charset="-122"/>
              </a:rPr>
              <a:t>When you need help, you can open a PMR yourself using the SR tool, or you can call the local IBM Call Center.</a:t>
            </a:r>
          </a:p>
          <a:p>
            <a:pPr defTabSz="471488">
              <a:spcBef>
                <a:spcPts val="463"/>
              </a:spcBef>
              <a:tabLst>
                <a:tab pos="0" algn="l"/>
                <a:tab pos="471488" algn="l"/>
                <a:tab pos="944563" algn="l"/>
                <a:tab pos="1419225" algn="l"/>
                <a:tab pos="1892300" algn="l"/>
                <a:tab pos="2366963" algn="l"/>
                <a:tab pos="2840038" algn="l"/>
                <a:tab pos="3314700" algn="l"/>
                <a:tab pos="3787775" algn="l"/>
                <a:tab pos="4260850" algn="l"/>
                <a:tab pos="4735513" algn="l"/>
                <a:tab pos="5208588" algn="l"/>
                <a:tab pos="5681663" algn="l"/>
                <a:tab pos="6154738" algn="l"/>
                <a:tab pos="6629400" algn="l"/>
                <a:tab pos="7102475" algn="l"/>
                <a:tab pos="7577138" algn="l"/>
                <a:tab pos="8050213" algn="l"/>
                <a:tab pos="8523288" algn="l"/>
                <a:tab pos="8997950" algn="l"/>
                <a:tab pos="9471025" algn="l"/>
              </a:tabLst>
            </a:pPr>
            <a:endParaRPr lang="en-GB" smtClean="0">
              <a:ea typeface="SimSun" pitchFamily="2" charset="-122"/>
            </a:endParaRPr>
          </a:p>
          <a:p>
            <a:pPr defTabSz="471488">
              <a:spcBef>
                <a:spcPts val="463"/>
              </a:spcBef>
              <a:tabLst>
                <a:tab pos="0" algn="l"/>
                <a:tab pos="471488" algn="l"/>
                <a:tab pos="944563" algn="l"/>
                <a:tab pos="1419225" algn="l"/>
                <a:tab pos="1892300" algn="l"/>
                <a:tab pos="2366963" algn="l"/>
                <a:tab pos="2840038" algn="l"/>
                <a:tab pos="3314700" algn="l"/>
                <a:tab pos="3787775" algn="l"/>
                <a:tab pos="4260850" algn="l"/>
                <a:tab pos="4735513" algn="l"/>
                <a:tab pos="5208588" algn="l"/>
                <a:tab pos="5681663" algn="l"/>
                <a:tab pos="6154738" algn="l"/>
                <a:tab pos="6629400" algn="l"/>
                <a:tab pos="7102475" algn="l"/>
                <a:tab pos="7577138" algn="l"/>
                <a:tab pos="8050213" algn="l"/>
                <a:tab pos="8523288" algn="l"/>
                <a:tab pos="8997950" algn="l"/>
                <a:tab pos="9471025" algn="l"/>
              </a:tabLst>
            </a:pPr>
            <a:r>
              <a:rPr lang="en-GB" smtClean="0">
                <a:ea typeface="SimSun" pitchFamily="2" charset="-122"/>
              </a:rPr>
              <a:t>The Call Center documents your problem and it’s business impact. The Call Center uses keywords in your problem description to route your call to Level 1 support product experts.  The call center staff does not have technical product skill.  </a:t>
            </a:r>
          </a:p>
          <a:p>
            <a:pPr defTabSz="471488">
              <a:spcBef>
                <a:spcPts val="463"/>
              </a:spcBef>
              <a:tabLst>
                <a:tab pos="0" algn="l"/>
                <a:tab pos="471488" algn="l"/>
                <a:tab pos="944563" algn="l"/>
                <a:tab pos="1419225" algn="l"/>
                <a:tab pos="1892300" algn="l"/>
                <a:tab pos="2366963" algn="l"/>
                <a:tab pos="2840038" algn="l"/>
                <a:tab pos="3314700" algn="l"/>
                <a:tab pos="3787775" algn="l"/>
                <a:tab pos="4260850" algn="l"/>
                <a:tab pos="4735513" algn="l"/>
                <a:tab pos="5208588" algn="l"/>
                <a:tab pos="5681663" algn="l"/>
                <a:tab pos="6154738" algn="l"/>
                <a:tab pos="6629400" algn="l"/>
                <a:tab pos="7102475" algn="l"/>
                <a:tab pos="7577138" algn="l"/>
                <a:tab pos="8050213" algn="l"/>
                <a:tab pos="8523288" algn="l"/>
                <a:tab pos="8997950" algn="l"/>
                <a:tab pos="9471025" algn="l"/>
              </a:tabLst>
            </a:pPr>
            <a:endParaRPr lang="en-GB" smtClean="0">
              <a:ea typeface="SimSun" pitchFamily="2" charset="-122"/>
            </a:endParaRPr>
          </a:p>
          <a:p>
            <a:pPr defTabSz="471488">
              <a:spcBef>
                <a:spcPts val="463"/>
              </a:spcBef>
              <a:tabLst>
                <a:tab pos="0" algn="l"/>
                <a:tab pos="471488" algn="l"/>
                <a:tab pos="944563" algn="l"/>
                <a:tab pos="1419225" algn="l"/>
                <a:tab pos="1892300" algn="l"/>
                <a:tab pos="2366963" algn="l"/>
                <a:tab pos="2840038" algn="l"/>
                <a:tab pos="3314700" algn="l"/>
                <a:tab pos="3787775" algn="l"/>
                <a:tab pos="4260850" algn="l"/>
                <a:tab pos="4735513" algn="l"/>
                <a:tab pos="5208588" algn="l"/>
                <a:tab pos="5681663" algn="l"/>
                <a:tab pos="6154738" algn="l"/>
                <a:tab pos="6629400" algn="l"/>
                <a:tab pos="7102475" algn="l"/>
                <a:tab pos="7577138" algn="l"/>
                <a:tab pos="8050213" algn="l"/>
                <a:tab pos="8523288" algn="l"/>
                <a:tab pos="8997950" algn="l"/>
                <a:tab pos="9471025" algn="l"/>
              </a:tabLst>
            </a:pPr>
            <a:r>
              <a:rPr lang="en-GB" smtClean="0">
                <a:ea typeface="SimSun" pitchFamily="2" charset="-122"/>
              </a:rPr>
              <a:t>Level 1 will then do what’s called Rediscovery.  Level 1 is a collection of certified professionals who can help you find published answers to your problem. If there are no published answers, they can help you collect the necessary MustGather data and time permitting, educate you on the available self-help capabilities at IBM.com. If Level 1 is a separate organization, you would then be transferred over to Level 2.  Products that do not have level 1 will have Rediscovery and Problem determination performed by level 2.  </a:t>
            </a:r>
          </a:p>
          <a:p>
            <a:pPr defTabSz="471488">
              <a:spcBef>
                <a:spcPts val="463"/>
              </a:spcBef>
              <a:tabLst>
                <a:tab pos="0" algn="l"/>
                <a:tab pos="471488" algn="l"/>
                <a:tab pos="944563" algn="l"/>
                <a:tab pos="1419225" algn="l"/>
                <a:tab pos="1892300" algn="l"/>
                <a:tab pos="2366963" algn="l"/>
                <a:tab pos="2840038" algn="l"/>
                <a:tab pos="3314700" algn="l"/>
                <a:tab pos="3787775" algn="l"/>
                <a:tab pos="4260850" algn="l"/>
                <a:tab pos="4735513" algn="l"/>
                <a:tab pos="5208588" algn="l"/>
                <a:tab pos="5681663" algn="l"/>
                <a:tab pos="6154738" algn="l"/>
                <a:tab pos="6629400" algn="l"/>
                <a:tab pos="7102475" algn="l"/>
                <a:tab pos="7577138" algn="l"/>
                <a:tab pos="8050213" algn="l"/>
                <a:tab pos="8523288" algn="l"/>
                <a:tab pos="8997950" algn="l"/>
                <a:tab pos="9471025" algn="l"/>
              </a:tabLst>
            </a:pPr>
            <a:endParaRPr lang="en-GB" smtClean="0">
              <a:ea typeface="SimSun" pitchFamily="2" charset="-122"/>
            </a:endParaRPr>
          </a:p>
          <a:p>
            <a:pPr defTabSz="471488">
              <a:spcBef>
                <a:spcPts val="463"/>
              </a:spcBef>
              <a:tabLst>
                <a:tab pos="0" algn="l"/>
                <a:tab pos="471488" algn="l"/>
                <a:tab pos="944563" algn="l"/>
                <a:tab pos="1419225" algn="l"/>
                <a:tab pos="1892300" algn="l"/>
                <a:tab pos="2366963" algn="l"/>
                <a:tab pos="2840038" algn="l"/>
                <a:tab pos="3314700" algn="l"/>
                <a:tab pos="3787775" algn="l"/>
                <a:tab pos="4260850" algn="l"/>
                <a:tab pos="4735513" algn="l"/>
                <a:tab pos="5208588" algn="l"/>
                <a:tab pos="5681663" algn="l"/>
                <a:tab pos="6154738" algn="l"/>
                <a:tab pos="6629400" algn="l"/>
                <a:tab pos="7102475" algn="l"/>
                <a:tab pos="7577138" algn="l"/>
                <a:tab pos="8050213" algn="l"/>
                <a:tab pos="8523288" algn="l"/>
                <a:tab pos="8997950" algn="l"/>
                <a:tab pos="9471025" algn="l"/>
              </a:tabLst>
            </a:pPr>
            <a:r>
              <a:rPr lang="en-GB" smtClean="0">
                <a:ea typeface="SimSun" pitchFamily="2" charset="-122"/>
              </a:rPr>
              <a:t>Level 2 now works with you to create work-arounds and find new solutions to your problem.  If a new solution is created, it can be captured in a technote and published to the external Web.  If the problem appears to require some sort of code change, Level 2 will engage the appropriate Level 3 team and create the APARs needed to track the problem.</a:t>
            </a:r>
          </a:p>
          <a:p>
            <a:pPr defTabSz="471488">
              <a:spcBef>
                <a:spcPts val="463"/>
              </a:spcBef>
              <a:tabLst>
                <a:tab pos="0" algn="l"/>
                <a:tab pos="471488" algn="l"/>
                <a:tab pos="944563" algn="l"/>
                <a:tab pos="1419225" algn="l"/>
                <a:tab pos="1892300" algn="l"/>
                <a:tab pos="2366963" algn="l"/>
                <a:tab pos="2840038" algn="l"/>
                <a:tab pos="3314700" algn="l"/>
                <a:tab pos="3787775" algn="l"/>
                <a:tab pos="4260850" algn="l"/>
                <a:tab pos="4735513" algn="l"/>
                <a:tab pos="5208588" algn="l"/>
                <a:tab pos="5681663" algn="l"/>
                <a:tab pos="6154738" algn="l"/>
                <a:tab pos="6629400" algn="l"/>
                <a:tab pos="7102475" algn="l"/>
                <a:tab pos="7577138" algn="l"/>
                <a:tab pos="8050213" algn="l"/>
                <a:tab pos="8523288" algn="l"/>
                <a:tab pos="8997950" algn="l"/>
                <a:tab pos="9471025" algn="l"/>
              </a:tabLst>
            </a:pPr>
            <a:endParaRPr lang="en-GB" smtClean="0">
              <a:ea typeface="SimSun" pitchFamily="2" charset="-122"/>
            </a:endParaRPr>
          </a:p>
          <a:p>
            <a:pPr defTabSz="471488">
              <a:spcBef>
                <a:spcPts val="463"/>
              </a:spcBef>
              <a:tabLst>
                <a:tab pos="0" algn="l"/>
                <a:tab pos="471488" algn="l"/>
                <a:tab pos="944563" algn="l"/>
                <a:tab pos="1419225" algn="l"/>
                <a:tab pos="1892300" algn="l"/>
                <a:tab pos="2366963" algn="l"/>
                <a:tab pos="2840038" algn="l"/>
                <a:tab pos="3314700" algn="l"/>
                <a:tab pos="3787775" algn="l"/>
                <a:tab pos="4260850" algn="l"/>
                <a:tab pos="4735513" algn="l"/>
                <a:tab pos="5208588" algn="l"/>
                <a:tab pos="5681663" algn="l"/>
                <a:tab pos="6154738" algn="l"/>
                <a:tab pos="6629400" algn="l"/>
                <a:tab pos="7102475" algn="l"/>
                <a:tab pos="7577138" algn="l"/>
                <a:tab pos="8050213" algn="l"/>
                <a:tab pos="8523288" algn="l"/>
                <a:tab pos="8997950" algn="l"/>
                <a:tab pos="9471025" algn="l"/>
              </a:tabLst>
            </a:pPr>
            <a:r>
              <a:rPr lang="en-GB" smtClean="0">
                <a:ea typeface="SimSun" pitchFamily="2" charset="-122"/>
              </a:rPr>
              <a:t>Now on to Level 3…each product has multiple change teams.  The change teams have a deep understanding of specific components and can create debug modules, test fixes, and if necessary, publish a test fix.  In most cases, test fixes would then be collected and used to create a tested Fix Pack which would then be published to the Web.</a:t>
            </a:r>
          </a:p>
          <a:p>
            <a:pPr defTabSz="471488">
              <a:spcBef>
                <a:spcPts val="463"/>
              </a:spcBef>
              <a:tabLst>
                <a:tab pos="0" algn="l"/>
                <a:tab pos="471488" algn="l"/>
                <a:tab pos="944563" algn="l"/>
                <a:tab pos="1419225" algn="l"/>
                <a:tab pos="1892300" algn="l"/>
                <a:tab pos="2366963" algn="l"/>
                <a:tab pos="2840038" algn="l"/>
                <a:tab pos="3314700" algn="l"/>
                <a:tab pos="3787775" algn="l"/>
                <a:tab pos="4260850" algn="l"/>
                <a:tab pos="4735513" algn="l"/>
                <a:tab pos="5208588" algn="l"/>
                <a:tab pos="5681663" algn="l"/>
                <a:tab pos="6154738" algn="l"/>
                <a:tab pos="6629400" algn="l"/>
                <a:tab pos="7102475" algn="l"/>
                <a:tab pos="7577138" algn="l"/>
                <a:tab pos="8050213" algn="l"/>
                <a:tab pos="8523288" algn="l"/>
                <a:tab pos="8997950" algn="l"/>
                <a:tab pos="9471025" algn="l"/>
              </a:tabLst>
            </a:pPr>
            <a:endParaRPr lang="en-GB" smtClean="0">
              <a:ea typeface="SimSun" pitchFamily="2" charset="-122"/>
            </a:endParaRPr>
          </a:p>
          <a:p>
            <a:pPr defTabSz="471488">
              <a:spcBef>
                <a:spcPts val="463"/>
              </a:spcBef>
              <a:tabLst>
                <a:tab pos="0" algn="l"/>
                <a:tab pos="471488" algn="l"/>
                <a:tab pos="944563" algn="l"/>
                <a:tab pos="1419225" algn="l"/>
                <a:tab pos="1892300" algn="l"/>
                <a:tab pos="2366963" algn="l"/>
                <a:tab pos="2840038" algn="l"/>
                <a:tab pos="3314700" algn="l"/>
                <a:tab pos="3787775" algn="l"/>
                <a:tab pos="4260850" algn="l"/>
                <a:tab pos="4735513" algn="l"/>
                <a:tab pos="5208588" algn="l"/>
                <a:tab pos="5681663" algn="l"/>
                <a:tab pos="6154738" algn="l"/>
                <a:tab pos="6629400" algn="l"/>
                <a:tab pos="7102475" algn="l"/>
                <a:tab pos="7577138" algn="l"/>
                <a:tab pos="8050213" algn="l"/>
                <a:tab pos="8523288" algn="l"/>
                <a:tab pos="8997950" algn="l"/>
                <a:tab pos="9471025" algn="l"/>
              </a:tabLst>
            </a:pPr>
            <a:r>
              <a:rPr lang="en-GB" smtClean="0">
                <a:ea typeface="SimSun" pitchFamily="2" charset="-122"/>
              </a:rPr>
              <a:t>It is in your best interest to work with Level 2 as an interface because they can help coordinate the work of multiple Level 3s to help solve your problem.</a:t>
            </a:r>
          </a:p>
          <a:p>
            <a:pPr defTabSz="471488">
              <a:spcBef>
                <a:spcPts val="463"/>
              </a:spcBef>
              <a:tabLst>
                <a:tab pos="0" algn="l"/>
                <a:tab pos="471488" algn="l"/>
                <a:tab pos="944563" algn="l"/>
                <a:tab pos="1419225" algn="l"/>
                <a:tab pos="1892300" algn="l"/>
                <a:tab pos="2366963" algn="l"/>
                <a:tab pos="2840038" algn="l"/>
                <a:tab pos="3314700" algn="l"/>
                <a:tab pos="3787775" algn="l"/>
                <a:tab pos="4260850" algn="l"/>
                <a:tab pos="4735513" algn="l"/>
                <a:tab pos="5208588" algn="l"/>
                <a:tab pos="5681663" algn="l"/>
                <a:tab pos="6154738" algn="l"/>
                <a:tab pos="6629400" algn="l"/>
                <a:tab pos="7102475" algn="l"/>
                <a:tab pos="7577138" algn="l"/>
                <a:tab pos="8050213" algn="l"/>
                <a:tab pos="8523288" algn="l"/>
                <a:tab pos="8997950" algn="l"/>
                <a:tab pos="9471025" algn="l"/>
              </a:tabLst>
            </a:pPr>
            <a:endParaRPr lang="en-GB" smtClean="0">
              <a:ea typeface="SimSun" pitchFamily="2" charset="-122"/>
            </a:endParaRPr>
          </a:p>
          <a:p>
            <a:pPr defTabSz="471488">
              <a:spcBef>
                <a:spcPts val="463"/>
              </a:spcBef>
              <a:tabLst>
                <a:tab pos="0" algn="l"/>
                <a:tab pos="471488" algn="l"/>
                <a:tab pos="944563" algn="l"/>
                <a:tab pos="1419225" algn="l"/>
                <a:tab pos="1892300" algn="l"/>
                <a:tab pos="2366963" algn="l"/>
                <a:tab pos="2840038" algn="l"/>
                <a:tab pos="3314700" algn="l"/>
                <a:tab pos="3787775" algn="l"/>
                <a:tab pos="4260850" algn="l"/>
                <a:tab pos="4735513" algn="l"/>
                <a:tab pos="5208588" algn="l"/>
                <a:tab pos="5681663" algn="l"/>
                <a:tab pos="6154738" algn="l"/>
                <a:tab pos="6629400" algn="l"/>
                <a:tab pos="7102475" algn="l"/>
                <a:tab pos="7577138" algn="l"/>
                <a:tab pos="8050213" algn="l"/>
                <a:tab pos="8523288" algn="l"/>
                <a:tab pos="8997950" algn="l"/>
                <a:tab pos="9471025" algn="l"/>
              </a:tabLst>
            </a:pPr>
            <a:r>
              <a:rPr lang="en-GB" smtClean="0">
                <a:ea typeface="SimSun" pitchFamily="2" charset="-122"/>
              </a:rPr>
              <a:t>So how can you save time?  You first start by opening your PMR electronically using the SR tool ….this lets you bypass the Call Center.</a:t>
            </a:r>
          </a:p>
          <a:p>
            <a:pPr defTabSz="471488">
              <a:spcBef>
                <a:spcPts val="463"/>
              </a:spcBef>
              <a:tabLst>
                <a:tab pos="0" algn="l"/>
                <a:tab pos="471488" algn="l"/>
                <a:tab pos="944563" algn="l"/>
                <a:tab pos="1419225" algn="l"/>
                <a:tab pos="1892300" algn="l"/>
                <a:tab pos="2366963" algn="l"/>
                <a:tab pos="2840038" algn="l"/>
                <a:tab pos="3314700" algn="l"/>
                <a:tab pos="3787775" algn="l"/>
                <a:tab pos="4260850" algn="l"/>
                <a:tab pos="4735513" algn="l"/>
                <a:tab pos="5208588" algn="l"/>
                <a:tab pos="5681663" algn="l"/>
                <a:tab pos="6154738" algn="l"/>
                <a:tab pos="6629400" algn="l"/>
                <a:tab pos="7102475" algn="l"/>
                <a:tab pos="7577138" algn="l"/>
                <a:tab pos="8050213" algn="l"/>
                <a:tab pos="8523288" algn="l"/>
                <a:tab pos="8997950" algn="l"/>
                <a:tab pos="9471025" algn="l"/>
              </a:tabLst>
            </a:pPr>
            <a:endParaRPr lang="en-GB" smtClean="0">
              <a:ea typeface="SimSun" pitchFamily="2" charset="-122"/>
            </a:endParaRPr>
          </a:p>
          <a:p>
            <a:pPr defTabSz="471488">
              <a:spcBef>
                <a:spcPts val="463"/>
              </a:spcBef>
              <a:tabLst>
                <a:tab pos="0" algn="l"/>
                <a:tab pos="471488" algn="l"/>
                <a:tab pos="944563" algn="l"/>
                <a:tab pos="1419225" algn="l"/>
                <a:tab pos="1892300" algn="l"/>
                <a:tab pos="2366963" algn="l"/>
                <a:tab pos="2840038" algn="l"/>
                <a:tab pos="3314700" algn="l"/>
                <a:tab pos="3787775" algn="l"/>
                <a:tab pos="4260850" algn="l"/>
                <a:tab pos="4735513" algn="l"/>
                <a:tab pos="5208588" algn="l"/>
                <a:tab pos="5681663" algn="l"/>
                <a:tab pos="6154738" algn="l"/>
                <a:tab pos="6629400" algn="l"/>
                <a:tab pos="7102475" algn="l"/>
                <a:tab pos="7577138" algn="l"/>
                <a:tab pos="8050213" algn="l"/>
                <a:tab pos="8523288" algn="l"/>
                <a:tab pos="8997950" algn="l"/>
                <a:tab pos="9471025" algn="l"/>
              </a:tabLst>
            </a:pPr>
            <a:r>
              <a:rPr lang="en-GB" smtClean="0">
                <a:ea typeface="SimSun" pitchFamily="2" charset="-122"/>
              </a:rPr>
              <a:t>By documenting the problem symptoms, what has recently changed, and your actions regarding search and collecting data, you can minimize your time with Level 1.  After that, you can interact directly with the correct Level 2 team using SR tool </a:t>
            </a:r>
          </a:p>
          <a:p>
            <a:pPr defTabSz="471488">
              <a:spcBef>
                <a:spcPts val="463"/>
              </a:spcBef>
              <a:tabLst>
                <a:tab pos="0" algn="l"/>
                <a:tab pos="471488" algn="l"/>
                <a:tab pos="944563" algn="l"/>
                <a:tab pos="1419225" algn="l"/>
                <a:tab pos="1892300" algn="l"/>
                <a:tab pos="2366963" algn="l"/>
                <a:tab pos="2840038" algn="l"/>
                <a:tab pos="3314700" algn="l"/>
                <a:tab pos="3787775" algn="l"/>
                <a:tab pos="4260850" algn="l"/>
                <a:tab pos="4735513" algn="l"/>
                <a:tab pos="5208588" algn="l"/>
                <a:tab pos="5681663" algn="l"/>
                <a:tab pos="6154738" algn="l"/>
                <a:tab pos="6629400" algn="l"/>
                <a:tab pos="7102475" algn="l"/>
                <a:tab pos="7577138" algn="l"/>
                <a:tab pos="8050213" algn="l"/>
                <a:tab pos="8523288" algn="l"/>
                <a:tab pos="8997950" algn="l"/>
                <a:tab pos="9471025" algn="l"/>
              </a:tabLst>
            </a:pPr>
            <a:endParaRPr lang="en-GB" smtClean="0">
              <a:ea typeface="SimSun" pitchFamily="2" charset="-122"/>
            </a:endParaRPr>
          </a:p>
          <a:p>
            <a:pPr defTabSz="471488">
              <a:spcBef>
                <a:spcPts val="463"/>
              </a:spcBef>
              <a:tabLst>
                <a:tab pos="0" algn="l"/>
                <a:tab pos="471488" algn="l"/>
                <a:tab pos="944563" algn="l"/>
                <a:tab pos="1419225" algn="l"/>
                <a:tab pos="1892300" algn="l"/>
                <a:tab pos="2366963" algn="l"/>
                <a:tab pos="2840038" algn="l"/>
                <a:tab pos="3314700" algn="l"/>
                <a:tab pos="3787775" algn="l"/>
                <a:tab pos="4260850" algn="l"/>
                <a:tab pos="4735513" algn="l"/>
                <a:tab pos="5208588" algn="l"/>
                <a:tab pos="5681663" algn="l"/>
                <a:tab pos="6154738" algn="l"/>
                <a:tab pos="6629400" algn="l"/>
                <a:tab pos="7102475" algn="l"/>
                <a:tab pos="7577138" algn="l"/>
                <a:tab pos="8050213" algn="l"/>
                <a:tab pos="8523288" algn="l"/>
                <a:tab pos="8997950" algn="l"/>
                <a:tab pos="9471025" algn="l"/>
              </a:tabLst>
            </a:pPr>
            <a:r>
              <a:rPr lang="en-GB" smtClean="0">
                <a:ea typeface="SimSun" pitchFamily="2" charset="-122"/>
              </a:rPr>
              <a:t>Finally, you have the ability to view updates from Level 3 through your PMR using SR tool</a:t>
            </a:r>
          </a:p>
          <a:p>
            <a:pPr defTabSz="471488">
              <a:tabLst>
                <a:tab pos="0" algn="l"/>
                <a:tab pos="471488" algn="l"/>
                <a:tab pos="944563" algn="l"/>
                <a:tab pos="1419225" algn="l"/>
                <a:tab pos="1892300" algn="l"/>
                <a:tab pos="2366963" algn="l"/>
                <a:tab pos="2840038" algn="l"/>
                <a:tab pos="3314700" algn="l"/>
                <a:tab pos="3787775" algn="l"/>
                <a:tab pos="4260850" algn="l"/>
                <a:tab pos="4735513" algn="l"/>
                <a:tab pos="5208588" algn="l"/>
                <a:tab pos="5681663" algn="l"/>
                <a:tab pos="6154738" algn="l"/>
                <a:tab pos="6629400" algn="l"/>
                <a:tab pos="7102475" algn="l"/>
                <a:tab pos="7577138" algn="l"/>
                <a:tab pos="8050213" algn="l"/>
                <a:tab pos="8523288" algn="l"/>
                <a:tab pos="8997950" algn="l"/>
                <a:tab pos="9471025" algn="l"/>
              </a:tabLst>
            </a:pPr>
            <a:endParaRPr lang="en-US" smtClean="0"/>
          </a:p>
        </p:txBody>
      </p:sp>
      <p:sp>
        <p:nvSpPr>
          <p:cNvPr id="80900"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3AB938A0-8E7A-4715-8145-4325E48D7E3F}" type="slidenum">
              <a:rPr lang="en-US" sz="1200">
                <a:solidFill>
                  <a:schemeClr val="tx1"/>
                </a:solidFill>
              </a:rPr>
              <a:pPr algn="r"/>
              <a:t>57</a:t>
            </a:fld>
            <a:endParaRPr lang="en-US" sz="1200">
              <a:solidFill>
                <a:schemeClr val="tx1"/>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ln/>
        </p:spPr>
      </p:sp>
      <p:sp>
        <p:nvSpPr>
          <p:cNvPr id="81923" name="Notes Placeholder 2"/>
          <p:cNvSpPr>
            <a:spLocks noGrp="1"/>
          </p:cNvSpPr>
          <p:nvPr>
            <p:ph type="body" idx="1"/>
          </p:nvPr>
        </p:nvSpPr>
        <p:spPr>
          <a:noFill/>
          <a:ln/>
        </p:spPr>
        <p:txBody>
          <a:bodyPr/>
          <a:lstStyle/>
          <a:p>
            <a:endParaRPr lang="en-US" smtClean="0"/>
          </a:p>
        </p:txBody>
      </p:sp>
      <p:sp>
        <p:nvSpPr>
          <p:cNvPr id="81924"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77AADD96-6359-433C-B989-0C710E2C5EC5}" type="slidenum">
              <a:rPr lang="en-US" sz="1200">
                <a:solidFill>
                  <a:schemeClr val="tx1"/>
                </a:solidFill>
              </a:rPr>
              <a:pPr algn="r"/>
              <a:t>58</a:t>
            </a:fld>
            <a:endParaRPr lang="en-US" sz="1200">
              <a:solidFill>
                <a:schemeClr val="tx1"/>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noTextEdit="1"/>
          </p:cNvSpPr>
          <p:nvPr>
            <p:ph type="sldImg"/>
          </p:nvPr>
        </p:nvSpPr>
        <p:spPr>
          <a:ln/>
        </p:spPr>
      </p:sp>
      <p:sp>
        <p:nvSpPr>
          <p:cNvPr id="21506" name="Notes Placeholder 2"/>
          <p:cNvSpPr>
            <a:spLocks noGrp="1"/>
          </p:cNvSpPr>
          <p:nvPr>
            <p:ph type="body" idx="1"/>
          </p:nvPr>
        </p:nvSpPr>
        <p:spPr>
          <a:noFill/>
          <a:ln/>
        </p:spPr>
        <p:txBody>
          <a:bodyPr/>
          <a:lstStyle/>
          <a:p>
            <a:r>
              <a:rPr lang="en-US" smtClean="0">
                <a:latin typeface="Arial" charset="0"/>
                <a:cs typeface="Arial" charset="0"/>
              </a:rPr>
              <a:t>We’ll talk more about the transition on an upcoming slide……</a:t>
            </a:r>
          </a:p>
        </p:txBody>
      </p:sp>
      <p:sp>
        <p:nvSpPr>
          <p:cNvPr id="21507" name="Slide Number Placeholder 3"/>
          <p:cNvSpPr>
            <a:spLocks noGrp="1"/>
          </p:cNvSpPr>
          <p:nvPr>
            <p:ph type="sldNum" sz="quarter" idx="5"/>
          </p:nvPr>
        </p:nvSpPr>
        <p:spPr>
          <a:noFill/>
        </p:spPr>
        <p:txBody>
          <a:bodyPr/>
          <a:lstStyle/>
          <a:p>
            <a:fld id="{96055C63-6FD9-46A0-8A56-67ECB3633363}" type="slidenum">
              <a:rPr lang="en-US" smtClean="0">
                <a:latin typeface="Arial" charset="0"/>
                <a:cs typeface="Arial" charset="0"/>
              </a:rPr>
              <a:pPr/>
              <a:t>4</a:t>
            </a:fld>
            <a:endParaRPr lang="en-US" smtClean="0">
              <a:latin typeface="Arial" charset="0"/>
              <a:cs typeface="Arial"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a:ln/>
        </p:spPr>
      </p:sp>
      <p:sp>
        <p:nvSpPr>
          <p:cNvPr id="82947" name="Notes Placeholder 2"/>
          <p:cNvSpPr>
            <a:spLocks noGrp="1"/>
          </p:cNvSpPr>
          <p:nvPr>
            <p:ph type="body" idx="1"/>
          </p:nvPr>
        </p:nvSpPr>
        <p:spPr>
          <a:noFill/>
          <a:ln/>
        </p:spPr>
        <p:txBody>
          <a:bodyPr/>
          <a:lstStyle/>
          <a:p>
            <a:endParaRPr lang="en-US" smtClean="0"/>
          </a:p>
        </p:txBody>
      </p:sp>
      <p:sp>
        <p:nvSpPr>
          <p:cNvPr id="82948"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11A37074-D581-4A01-9BD4-EF548EA2F13A}" type="slidenum">
              <a:rPr lang="en-US" sz="1200">
                <a:solidFill>
                  <a:schemeClr val="tx1"/>
                </a:solidFill>
              </a:rPr>
              <a:pPr algn="r"/>
              <a:t>60</a:t>
            </a:fld>
            <a:endParaRPr lang="en-US" sz="1200">
              <a:solidFill>
                <a:schemeClr val="tx1"/>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ln/>
        </p:spPr>
      </p:sp>
      <p:sp>
        <p:nvSpPr>
          <p:cNvPr id="83971" name="Notes Placeholder 2"/>
          <p:cNvSpPr>
            <a:spLocks noGrp="1"/>
          </p:cNvSpPr>
          <p:nvPr>
            <p:ph type="body" idx="1"/>
          </p:nvPr>
        </p:nvSpPr>
        <p:spPr>
          <a:noFill/>
          <a:ln/>
        </p:spPr>
        <p:txBody>
          <a:bodyPr/>
          <a:lstStyle/>
          <a:p>
            <a:r>
              <a:rPr lang="en-US" smtClean="0"/>
              <a:t>For appliances, refer to your hardware support agreement</a:t>
            </a:r>
          </a:p>
          <a:p>
            <a:endParaRPr lang="en-US" smtClean="0"/>
          </a:p>
          <a:p>
            <a:r>
              <a:rPr lang="en-US" b="1" smtClean="0"/>
              <a:t>Short duration problems involving</a:t>
            </a:r>
            <a:endParaRPr lang="en-US" smtClean="0"/>
          </a:p>
          <a:p>
            <a:r>
              <a:rPr lang="en-US" smtClean="0"/>
              <a:t>Installation</a:t>
            </a:r>
          </a:p>
          <a:p>
            <a:r>
              <a:rPr lang="en-US" smtClean="0"/>
              <a:t>Usage (how-to)</a:t>
            </a:r>
          </a:p>
          <a:p>
            <a:r>
              <a:rPr lang="en-US" smtClean="0"/>
              <a:t>Specific usage/installation questions for documented functions</a:t>
            </a:r>
          </a:p>
          <a:p>
            <a:r>
              <a:rPr lang="en-US" smtClean="0"/>
              <a:t>Product compatibility and interoperability questions</a:t>
            </a:r>
          </a:p>
          <a:p>
            <a:r>
              <a:rPr lang="en-US" smtClean="0"/>
              <a:t>Technical references to publications, such as redbooks or manuals</a:t>
            </a:r>
          </a:p>
          <a:p>
            <a:r>
              <a:rPr lang="en-US" smtClean="0"/>
              <a:t>Assistance with interpretation of publications</a:t>
            </a:r>
          </a:p>
          <a:p>
            <a:r>
              <a:rPr lang="en-US" smtClean="0"/>
              <a:t>Providing available configuration samples</a:t>
            </a:r>
          </a:p>
          <a:p>
            <a:r>
              <a:rPr lang="en-US" smtClean="0"/>
              <a:t>Planning information for software fixes</a:t>
            </a:r>
          </a:p>
          <a:p>
            <a:r>
              <a:rPr lang="en-US" smtClean="0"/>
              <a:t>IBM database searches</a:t>
            </a:r>
          </a:p>
          <a:p>
            <a:r>
              <a:rPr lang="en-US" smtClean="0"/>
              <a:t>Subscription and Support and Support Line are not structured to address everything -- the following are examples of areas that are beyond their scope:</a:t>
            </a:r>
          </a:p>
          <a:p>
            <a:r>
              <a:rPr lang="en-US" smtClean="0"/>
              <a:t>Analyzing performance</a:t>
            </a:r>
          </a:p>
          <a:p>
            <a:r>
              <a:rPr lang="en-US" smtClean="0"/>
              <a:t>Writing, troubleshooting or customizing code for a client</a:t>
            </a:r>
          </a:p>
          <a:p>
            <a:r>
              <a:rPr lang="en-US" smtClean="0"/>
              <a:t>Answering extensive configuration questions</a:t>
            </a:r>
          </a:p>
          <a:p>
            <a:r>
              <a:rPr lang="en-US" smtClean="0"/>
              <a:t>Recovering a database, or data recovery</a:t>
            </a:r>
          </a:p>
          <a:p>
            <a:r>
              <a:rPr lang="en-US" smtClean="0"/>
              <a:t>Consulting</a:t>
            </a:r>
          </a:p>
          <a:p>
            <a:r>
              <a:rPr lang="en-US" smtClean="0"/>
              <a:t>Interpretation or triage of customer or third party generated defect scanning reports </a:t>
            </a:r>
          </a:p>
          <a:p>
            <a:r>
              <a:rPr lang="en-US" smtClean="0"/>
              <a:t>Most of these types of situations require some form of Advanced Support Offering. For further information about these services please contact your IBM Representative who can help direct you to resources who can discuss your needs.</a:t>
            </a:r>
          </a:p>
          <a:p>
            <a:endParaRPr lang="en-US" smtClean="0"/>
          </a:p>
          <a:p>
            <a:endParaRPr lang="en-US" smtClean="0"/>
          </a:p>
        </p:txBody>
      </p:sp>
      <p:sp>
        <p:nvSpPr>
          <p:cNvPr id="83972"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8F42427F-2086-4569-950C-543D74B25541}" type="slidenum">
              <a:rPr lang="en-US" sz="1200">
                <a:solidFill>
                  <a:schemeClr val="tx1"/>
                </a:solidFill>
              </a:rPr>
              <a:pPr algn="r"/>
              <a:t>61</a:t>
            </a:fld>
            <a:endParaRPr lang="en-US" sz="1200">
              <a:solidFill>
                <a:schemeClr val="tx1"/>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a:noFill/>
          <a:ln/>
        </p:spPr>
        <p:txBody>
          <a:bodyPr/>
          <a:lstStyle/>
          <a:p>
            <a:r>
              <a:rPr lang="en-US" dirty="0" smtClean="0"/>
              <a:t>ICA (MLC) products follow the same guidelines but there is no published policy</a:t>
            </a:r>
          </a:p>
          <a:p>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a:ln/>
        </p:spPr>
      </p:sp>
      <p:sp>
        <p:nvSpPr>
          <p:cNvPr id="102403" name="Notes Placeholder 2"/>
          <p:cNvSpPr>
            <a:spLocks noGrp="1"/>
          </p:cNvSpPr>
          <p:nvPr>
            <p:ph type="body" idx="1"/>
          </p:nvPr>
        </p:nvSpPr>
        <p:spPr>
          <a:noFill/>
          <a:ln/>
        </p:spPr>
        <p:txBody>
          <a:bodyPr/>
          <a:lstStyle/>
          <a:p>
            <a:r>
              <a:rPr lang="en-US" smtClean="0">
                <a:latin typeface="Arial" charset="0"/>
                <a:cs typeface="Arial" charset="0"/>
              </a:rPr>
              <a:t>Here are a few very obvious questions…… </a:t>
            </a:r>
          </a:p>
          <a:p>
            <a:endParaRPr lang="en-US" smtClean="0">
              <a:latin typeface="Arial" charset="0"/>
              <a:cs typeface="Arial" charset="0"/>
            </a:endParaRPr>
          </a:p>
        </p:txBody>
      </p:sp>
      <p:sp>
        <p:nvSpPr>
          <p:cNvPr id="102404"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FB4B5090-2C4D-4286-9F4A-739770A9EBA5}" type="slidenum">
              <a:rPr lang="en-US" sz="1200">
                <a:solidFill>
                  <a:schemeClr val="tx1"/>
                </a:solidFill>
              </a:rPr>
              <a:pPr algn="r"/>
              <a:t>6</a:t>
            </a:fld>
            <a:endParaRPr lang="en-US" sz="1200">
              <a:solidFill>
                <a:schemeClr val="tx1"/>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p:cNvSpPr>
          <p:nvPr>
            <p:ph type="sldImg"/>
          </p:nvPr>
        </p:nvSpPr>
        <p:spPr>
          <a:ln/>
        </p:spPr>
      </p:sp>
      <p:sp>
        <p:nvSpPr>
          <p:cNvPr id="25602" name="Notes Placeholder 2"/>
          <p:cNvSpPr>
            <a:spLocks noGrp="1"/>
          </p:cNvSpPr>
          <p:nvPr>
            <p:ph type="body" idx="1"/>
          </p:nvPr>
        </p:nvSpPr>
        <p:spPr>
          <a:noFill/>
          <a:ln/>
        </p:spPr>
        <p:txBody>
          <a:bodyPr/>
          <a:lstStyle/>
          <a:p>
            <a:r>
              <a:rPr lang="en-US" smtClean="0">
                <a:latin typeface="Arial" charset="0"/>
                <a:cs typeface="Arial" charset="0"/>
              </a:rPr>
              <a:t>This slide simply provides a cheat sheet for creating a Support Case through the transition.  </a:t>
            </a:r>
          </a:p>
          <a:p>
            <a:endParaRPr lang="en-US" smtClean="0">
              <a:latin typeface="Arial" charset="0"/>
              <a:cs typeface="Arial" charset="0"/>
            </a:endParaRPr>
          </a:p>
          <a:p>
            <a:r>
              <a:rPr lang="en-US" sz="1000" b="1" smtClean="0">
                <a:solidFill>
                  <a:srgbClr val="060FCC"/>
                </a:solidFill>
                <a:latin typeface="Arial" charset="0"/>
                <a:cs typeface="Arial" charset="0"/>
              </a:rPr>
              <a:t>Note:</a:t>
            </a:r>
            <a:r>
              <a:rPr lang="en-US" sz="1000" smtClean="0">
                <a:solidFill>
                  <a:srgbClr val="060FCC"/>
                </a:solidFill>
                <a:latin typeface="Arial" charset="0"/>
                <a:cs typeface="Arial" charset="0"/>
              </a:rPr>
              <a:t> As we transition the process, IBM will honor email initiated support requests (DaejaSup@us.ibm.com).  This is only until July 1, 2014. In the meantime, customers are expected to pursue a Support Contract and the entitled support it provides</a:t>
            </a:r>
          </a:p>
        </p:txBody>
      </p:sp>
      <p:sp>
        <p:nvSpPr>
          <p:cNvPr id="25603" name="Slide Number Placeholder 3"/>
          <p:cNvSpPr>
            <a:spLocks noGrp="1"/>
          </p:cNvSpPr>
          <p:nvPr>
            <p:ph type="sldNum" sz="quarter" idx="5"/>
          </p:nvPr>
        </p:nvSpPr>
        <p:spPr>
          <a:noFill/>
        </p:spPr>
        <p:txBody>
          <a:bodyPr/>
          <a:lstStyle/>
          <a:p>
            <a:fld id="{F3019ECD-3BE0-4572-997F-BD9705592532}" type="slidenum">
              <a:rPr lang="en-US" smtClean="0">
                <a:latin typeface="Arial" charset="0"/>
                <a:cs typeface="Arial" charset="0"/>
              </a:rPr>
              <a:pPr/>
              <a:t>7</a:t>
            </a:fld>
            <a:endParaRPr lang="en-US" smtClean="0">
              <a:latin typeface="Arial" charset="0"/>
              <a:cs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a:ln/>
        </p:spPr>
      </p:sp>
      <p:sp>
        <p:nvSpPr>
          <p:cNvPr id="104451" name="Notes Placeholder 2"/>
          <p:cNvSpPr>
            <a:spLocks noGrp="1"/>
          </p:cNvSpPr>
          <p:nvPr>
            <p:ph type="body" idx="1"/>
          </p:nvPr>
        </p:nvSpPr>
        <p:spPr>
          <a:noFill/>
          <a:ln/>
        </p:spPr>
        <p:txBody>
          <a:bodyPr/>
          <a:lstStyle/>
          <a:p>
            <a:endParaRPr lang="en-US" smtClean="0">
              <a:latin typeface="Arial" charset="0"/>
              <a:cs typeface="Arial" charset="0"/>
            </a:endParaRPr>
          </a:p>
        </p:txBody>
      </p:sp>
      <p:sp>
        <p:nvSpPr>
          <p:cNvPr id="104452"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7E450877-A30A-4042-A676-A1A5C937A026}" type="slidenum">
              <a:rPr lang="en-US" sz="1200">
                <a:solidFill>
                  <a:schemeClr val="tx1"/>
                </a:solidFill>
              </a:rPr>
              <a:pPr algn="r"/>
              <a:t>8</a:t>
            </a:fld>
            <a:endParaRPr lang="en-US" sz="1200">
              <a:solidFill>
                <a:schemeClr val="tx1"/>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a:ln/>
        </p:spPr>
        <p:txBody>
          <a:bodyPr/>
          <a:lstStyle/>
          <a:p>
            <a:r>
              <a:rPr lang="en-US" smtClean="0"/>
              <a:t>As seen earlier for downloading your software, this is the basic IBM registration to get your IBM Web ID</a:t>
            </a:r>
          </a:p>
        </p:txBody>
      </p:sp>
      <p:sp>
        <p:nvSpPr>
          <p:cNvPr id="126980" name="Slide Number Placeholder 3"/>
          <p:cNvSpPr>
            <a:spLocks noGrp="1"/>
          </p:cNvSpPr>
          <p:nvPr>
            <p:ph type="sldNum" sz="quarter" idx="5"/>
          </p:nvPr>
        </p:nvSpPr>
        <p:spPr/>
        <p:txBody>
          <a:bodyPr/>
          <a:lstStyle/>
          <a:p>
            <a:pPr>
              <a:defRPr/>
            </a:pPr>
            <a:fld id="{38608FC5-0C03-4DAE-B47E-36F17D1F4E43}" type="slidenum">
              <a:rPr lang="en-US"/>
              <a:pPr>
                <a:defRPr/>
              </a:pPr>
              <a:t>15</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a:ln/>
        </p:spPr>
        <p:txBody>
          <a:bodyPr/>
          <a:lstStyle/>
          <a:p>
            <a:r>
              <a:rPr lang="en-US" smtClean="0"/>
              <a:t>After clicking Show or Update Below, note the alphabet – a bit confusing at first – clicking a specific letter will bring up users whose last name begins with that letter. Or, you can click “All”</a:t>
            </a:r>
          </a:p>
          <a:p>
            <a:endParaRPr lang="en-US" smtClean="0"/>
          </a:p>
          <a:p>
            <a:r>
              <a:rPr lang="en-US" smtClean="0"/>
              <a:t>You can change the status and/or the access level of any user. Click the “Add to a new agreement” to extend the access for this user. </a:t>
            </a:r>
          </a:p>
        </p:txBody>
      </p:sp>
      <p:sp>
        <p:nvSpPr>
          <p:cNvPr id="143364" name="Slide Number Placeholder 3"/>
          <p:cNvSpPr>
            <a:spLocks noGrp="1"/>
          </p:cNvSpPr>
          <p:nvPr>
            <p:ph type="sldNum" sz="quarter" idx="5"/>
          </p:nvPr>
        </p:nvSpPr>
        <p:spPr/>
        <p:txBody>
          <a:bodyPr/>
          <a:lstStyle/>
          <a:p>
            <a:pPr>
              <a:defRPr/>
            </a:pPr>
            <a:fld id="{23FB81B7-6CA0-4AB4-BE36-CA0FEB304C7D}" type="slidenum">
              <a:rPr lang="en-US"/>
              <a:pPr>
                <a:defRPr/>
              </a:pPr>
              <a:t>19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a:ln/>
        </p:spPr>
        <p:txBody>
          <a:bodyPr/>
          <a:lstStyle/>
          <a:p>
            <a:pPr>
              <a:lnSpc>
                <a:spcPct val="90000"/>
              </a:lnSpc>
            </a:pPr>
            <a:r>
              <a:rPr lang="en-US" smtClean="0"/>
              <a:t>If you are a Site Technical Contact or an Administrator, you will have the “User administration” and “Partner administration” menu options.</a:t>
            </a:r>
          </a:p>
          <a:p>
            <a:pPr>
              <a:lnSpc>
                <a:spcPct val="90000"/>
              </a:lnSpc>
            </a:pPr>
            <a:endParaRPr lang="en-US" smtClean="0"/>
          </a:p>
          <a:p>
            <a:pPr>
              <a:lnSpc>
                <a:spcPct val="90000"/>
              </a:lnSpc>
            </a:pPr>
            <a:r>
              <a:rPr lang="en-US" smtClean="0"/>
              <a:t>Choose Update to view and update existing user access.</a:t>
            </a:r>
          </a:p>
          <a:p>
            <a:pPr>
              <a:lnSpc>
                <a:spcPct val="90000"/>
              </a:lnSpc>
            </a:pPr>
            <a:endParaRPr lang="en-US" smtClean="0"/>
          </a:p>
          <a:p>
            <a:pPr>
              <a:lnSpc>
                <a:spcPct val="90000"/>
              </a:lnSpc>
            </a:pPr>
            <a:r>
              <a:rPr lang="en-US" smtClean="0"/>
              <a:t>Click the “Show or update list below” and then click the “Add a user to your agreements”. </a:t>
            </a:r>
          </a:p>
          <a:p>
            <a:pPr>
              <a:lnSpc>
                <a:spcPct val="90000"/>
              </a:lnSpc>
            </a:pPr>
            <a:endParaRPr lang="en-US" smtClean="0"/>
          </a:p>
          <a:p>
            <a:pPr>
              <a:lnSpc>
                <a:spcPct val="90000"/>
              </a:lnSpc>
            </a:pPr>
            <a:r>
              <a:rPr lang="en-US" smtClean="0"/>
              <a:t>Choose “Copy” if you need to copy all users from one ICN to another – this might happen when the Sales Transaction has created a new ICN and existing users should be enabled to the new ICN.</a:t>
            </a:r>
          </a:p>
          <a:p>
            <a:pPr>
              <a:lnSpc>
                <a:spcPct val="90000"/>
              </a:lnSpc>
            </a:pPr>
            <a:endParaRPr lang="en-US" smtClean="0"/>
          </a:p>
          <a:p>
            <a:pPr>
              <a:lnSpc>
                <a:spcPct val="90000"/>
              </a:lnSpc>
            </a:pPr>
            <a:r>
              <a:rPr lang="en-US" smtClean="0"/>
              <a:t>Choose “Auto Approval” to manage a list of email domains that will be auto approved for access to a specific ICN. You may also specify a list of email addresses to be active or specifically disabled from auto approval.</a:t>
            </a:r>
          </a:p>
          <a:p>
            <a:pPr>
              <a:lnSpc>
                <a:spcPct val="90000"/>
              </a:lnSpc>
            </a:pPr>
            <a:endParaRPr lang="en-US" smtClean="0"/>
          </a:p>
          <a:p>
            <a:pPr>
              <a:lnSpc>
                <a:spcPct val="90000"/>
              </a:lnSpc>
            </a:pPr>
            <a:r>
              <a:rPr lang="en-US" smtClean="0"/>
              <a:t>Choose “New Requests” to view any new requests that have been received and update the status of each request – approve or deny access and specify the access level.</a:t>
            </a:r>
          </a:p>
          <a:p>
            <a:pPr>
              <a:lnSpc>
                <a:spcPct val="90000"/>
              </a:lnSpc>
            </a:pPr>
            <a:endParaRPr lang="en-US" smtClean="0"/>
          </a:p>
          <a:p>
            <a:pPr>
              <a:lnSpc>
                <a:spcPct val="90000"/>
              </a:lnSpc>
            </a:pPr>
            <a:endParaRPr lang="en-US" smtClean="0"/>
          </a:p>
          <a:p>
            <a:pPr>
              <a:lnSpc>
                <a:spcPct val="90000"/>
              </a:lnSpc>
            </a:pPr>
            <a:endParaRPr lang="en-US" smtClean="0"/>
          </a:p>
          <a:p>
            <a:pPr>
              <a:lnSpc>
                <a:spcPct val="90000"/>
              </a:lnSpc>
            </a:pPr>
            <a:endParaRPr lang="en-US" smtClean="0"/>
          </a:p>
          <a:p>
            <a:pPr>
              <a:lnSpc>
                <a:spcPct val="90000"/>
              </a:lnSpc>
            </a:pPr>
            <a:endParaRPr lang="en-US" smtClean="0"/>
          </a:p>
        </p:txBody>
      </p:sp>
      <p:sp>
        <p:nvSpPr>
          <p:cNvPr id="142340" name="Slide Number Placeholder 3"/>
          <p:cNvSpPr>
            <a:spLocks noGrp="1"/>
          </p:cNvSpPr>
          <p:nvPr>
            <p:ph type="sldNum" sz="quarter" idx="5"/>
          </p:nvPr>
        </p:nvSpPr>
        <p:spPr/>
        <p:txBody>
          <a:bodyPr/>
          <a:lstStyle/>
          <a:p>
            <a:pPr>
              <a:defRPr/>
            </a:pPr>
            <a:fld id="{BE6B0795-BA30-4A4A-A39E-22C71B52CE71}" type="slidenum">
              <a:rPr lang="en-US"/>
              <a:pPr>
                <a:defRPr/>
              </a:pPr>
              <a:t>21</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1683" name="Notes Placeholder 2"/>
          <p:cNvSpPr>
            <a:spLocks noGrp="1"/>
          </p:cNvSpPr>
          <p:nvPr>
            <p:ph type="body" idx="1"/>
          </p:nvPr>
        </p:nvSpPr>
        <p:spPr>
          <a:noFill/>
          <a:ln/>
        </p:spPr>
        <p:txBody>
          <a:bodyPr/>
          <a:lstStyle/>
          <a:p>
            <a:r>
              <a:rPr lang="en-US" smtClean="0"/>
              <a:t>Note that the user MUST already have an IBM Web ID before the administrator can associate that user to the ICN for Service Request Submission.</a:t>
            </a:r>
          </a:p>
          <a:p>
            <a:endParaRPr lang="en-US" smtClean="0"/>
          </a:p>
          <a:p>
            <a:r>
              <a:rPr lang="en-US" smtClean="0"/>
              <a:t>Note the error you will receive if that user has NOT registered his email address.</a:t>
            </a:r>
          </a:p>
          <a:p>
            <a:endParaRPr lang="en-US" smtClean="0"/>
          </a:p>
          <a:p>
            <a:r>
              <a:rPr lang="en-US" smtClean="0"/>
              <a:t>You have the option to associate the user to all the agreements or to selected agreements.</a:t>
            </a:r>
          </a:p>
          <a:p>
            <a:endParaRPr lang="en-US" smtClean="0"/>
          </a:p>
          <a:p>
            <a:endParaRPr lang="en-US" smtClean="0"/>
          </a:p>
          <a:p>
            <a:endParaRPr lang="en-US" smtClean="0"/>
          </a:p>
          <a:p>
            <a:endParaRPr lang="en-US" smtClean="0"/>
          </a:p>
        </p:txBody>
      </p:sp>
      <p:sp>
        <p:nvSpPr>
          <p:cNvPr id="144388" name="Slide Number Placeholder 3"/>
          <p:cNvSpPr>
            <a:spLocks noGrp="1"/>
          </p:cNvSpPr>
          <p:nvPr>
            <p:ph type="sldNum" sz="quarter" idx="5"/>
          </p:nvPr>
        </p:nvSpPr>
        <p:spPr/>
        <p:txBody>
          <a:bodyPr/>
          <a:lstStyle/>
          <a:p>
            <a:pPr>
              <a:defRPr/>
            </a:pPr>
            <a:fld id="{97E540D7-7CCE-4F8E-9D19-52906DC5088A}" type="slidenum">
              <a:rPr lang="en-US"/>
              <a:pPr>
                <a:defRPr/>
              </a:pPr>
              <a:t>22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8651" name="Picture 43" descr="37-degree-pos-tri-logo"/>
          <p:cNvPicPr>
            <a:picLocks noChangeAspect="1" noChangeArrowheads="1"/>
          </p:cNvPicPr>
          <p:nvPr/>
        </p:nvPicPr>
        <p:blipFill>
          <a:blip r:embed="rId2"/>
          <a:srcRect r="25000" b="24518"/>
          <a:stretch>
            <a:fillRect/>
          </a:stretch>
        </p:blipFill>
        <p:spPr bwMode="auto">
          <a:xfrm>
            <a:off x="3571875" y="1882775"/>
            <a:ext cx="5572125" cy="4975225"/>
          </a:xfrm>
          <a:prstGeom prst="rect">
            <a:avLst/>
          </a:prstGeom>
          <a:noFill/>
        </p:spPr>
      </p:pic>
      <p:pic>
        <p:nvPicPr>
          <p:cNvPr id="68646" name="Picture 38" descr="blue-logo"/>
          <p:cNvPicPr>
            <a:picLocks noChangeAspect="1" noChangeArrowheads="1"/>
          </p:cNvPicPr>
          <p:nvPr/>
        </p:nvPicPr>
        <p:blipFill>
          <a:blip r:embed="rId3"/>
          <a:srcRect/>
          <a:stretch>
            <a:fillRect/>
          </a:stretch>
        </p:blipFill>
        <p:spPr bwMode="auto">
          <a:xfrm>
            <a:off x="8280400" y="684213"/>
            <a:ext cx="587375" cy="238125"/>
          </a:xfrm>
          <a:prstGeom prst="rect">
            <a:avLst/>
          </a:prstGeom>
          <a:noFill/>
        </p:spPr>
      </p:pic>
      <p:sp>
        <p:nvSpPr>
          <p:cNvPr id="68611" name="Rectangle 3"/>
          <p:cNvSpPr>
            <a:spLocks noGrp="1" noChangeArrowheads="1"/>
          </p:cNvSpPr>
          <p:nvPr>
            <p:ph type="subTitle" idx="1"/>
          </p:nvPr>
        </p:nvSpPr>
        <p:spPr>
          <a:xfrm>
            <a:off x="182563" y="528638"/>
            <a:ext cx="7769225" cy="530225"/>
          </a:xfrm>
        </p:spPr>
        <p:txBody>
          <a:bodyPr anchor="b"/>
          <a:lstStyle>
            <a:lvl1pPr marL="0" indent="0">
              <a:buFont typeface="Wingdings" pitchFamily="2" charset="2"/>
              <a:buNone/>
              <a:defRPr sz="1100"/>
            </a:lvl1pPr>
          </a:lstStyle>
          <a:p>
            <a:r>
              <a:rPr lang="en-US" smtClean="0"/>
              <a:t>Click to edit Master subtitle style</a:t>
            </a:r>
            <a:endParaRPr lang="en-US"/>
          </a:p>
        </p:txBody>
      </p:sp>
      <p:sp>
        <p:nvSpPr>
          <p:cNvPr id="68612" name="Line 4"/>
          <p:cNvSpPr>
            <a:spLocks noChangeShapeType="1"/>
          </p:cNvSpPr>
          <p:nvPr/>
        </p:nvSpPr>
        <p:spPr bwMode="auto">
          <a:xfrm flipV="1">
            <a:off x="274638" y="1050925"/>
            <a:ext cx="8594725" cy="0"/>
          </a:xfrm>
          <a:prstGeom prst="line">
            <a:avLst/>
          </a:prstGeom>
          <a:noFill/>
          <a:ln w="9525">
            <a:solidFill>
              <a:schemeClr val="tx1"/>
            </a:solidFill>
            <a:round/>
            <a:headEnd/>
            <a:tailEnd/>
          </a:ln>
          <a:effectLst/>
        </p:spPr>
        <p:txBody>
          <a:bodyPr/>
          <a:lstStyle/>
          <a:p>
            <a:endParaRPr lang="en-US"/>
          </a:p>
        </p:txBody>
      </p:sp>
      <p:sp>
        <p:nvSpPr>
          <p:cNvPr id="68643" name="Rectangle 35"/>
          <p:cNvSpPr>
            <a:spLocks noGrp="1" noChangeArrowheads="1"/>
          </p:cNvSpPr>
          <p:nvPr>
            <p:ph type="ctrTitle"/>
          </p:nvPr>
        </p:nvSpPr>
        <p:spPr>
          <a:xfrm>
            <a:off x="139700" y="1235075"/>
            <a:ext cx="6900863" cy="2193925"/>
          </a:xfrm>
        </p:spPr>
        <p:txBody>
          <a:bodyPr anchor="b"/>
          <a:lstStyle>
            <a:lvl1pPr>
              <a:defRPr sz="3500">
                <a:solidFill>
                  <a:schemeClr val="tx1"/>
                </a:solidFill>
              </a:defRPr>
            </a:lvl1pPr>
          </a:lstStyle>
          <a:p>
            <a:r>
              <a:rPr lang="en-US" smtClean="0"/>
              <a:t>Click to edit Master title style</a:t>
            </a:r>
            <a:endParaRPr lang="en-US"/>
          </a:p>
        </p:txBody>
      </p:sp>
      <p:sp>
        <p:nvSpPr>
          <p:cNvPr id="15" name="Rectangle 6"/>
          <p:cNvSpPr>
            <a:spLocks noChangeArrowheads="1"/>
          </p:cNvSpPr>
          <p:nvPr/>
        </p:nvSpPr>
        <p:spPr bwMode="black">
          <a:xfrm>
            <a:off x="182563" y="6462713"/>
            <a:ext cx="1371600" cy="184150"/>
          </a:xfrm>
          <a:prstGeom prst="rect">
            <a:avLst/>
          </a:prstGeom>
          <a:noFill/>
          <a:ln w="9525">
            <a:noFill/>
            <a:miter lim="800000"/>
            <a:headEnd/>
            <a:tailEnd/>
          </a:ln>
        </p:spPr>
        <p:txBody>
          <a:bodyPr lIns="92075" tIns="46038" rIns="92075" bIns="46038"/>
          <a:lstStyle/>
          <a:p>
            <a:pPr>
              <a:lnSpc>
                <a:spcPct val="100000"/>
              </a:lnSpc>
            </a:pPr>
            <a:r>
              <a:rPr lang="en-US" sz="800">
                <a:solidFill>
                  <a:schemeClr val="tx1"/>
                </a:solidFill>
              </a:rPr>
              <a:t>© 2014 IBM Corporation</a:t>
            </a:r>
            <a:endParaRPr lang="en-US" sz="1800">
              <a:solidFill>
                <a:schemeClr val="tx1"/>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29E34B11-7385-41C3-B05F-41C0747C82F2}" type="slidenum">
              <a:rPr lang="en-US"/>
              <a:pPr/>
              <a:t>‹#›</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Date Placeholder 5"/>
          <p:cNvSpPr>
            <a:spLocks noGrp="1"/>
          </p:cNvSpPr>
          <p:nvPr>
            <p:ph type="dt" sz="half" idx="12"/>
          </p:nvPr>
        </p:nvSpPr>
        <p:spPr/>
        <p:txBody>
          <a:bodyPr/>
          <a:lstStyle>
            <a:lvl1pPr>
              <a:defRPr/>
            </a:lvl1pPr>
          </a:lstStyle>
          <a:p>
            <a:fld id="{B82EAEA4-684D-4539-BADA-C520E97D242F}" type="datetime3">
              <a:rPr lang="en-US"/>
              <a:pPr/>
              <a:t>27 July 2014</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7663" y="593725"/>
            <a:ext cx="2171700" cy="57610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82563" y="593725"/>
            <a:ext cx="6362700" cy="57610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3A9886F4-BED1-457D-9E90-6F2DEF1D874B}" type="slidenum">
              <a:rPr lang="en-US"/>
              <a:pPr/>
              <a:t>‹#›</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Date Placeholder 5"/>
          <p:cNvSpPr>
            <a:spLocks noGrp="1"/>
          </p:cNvSpPr>
          <p:nvPr>
            <p:ph type="dt" sz="half" idx="12"/>
          </p:nvPr>
        </p:nvSpPr>
        <p:spPr/>
        <p:txBody>
          <a:bodyPr/>
          <a:lstStyle>
            <a:lvl1pPr>
              <a:defRPr/>
            </a:lvl1pPr>
          </a:lstStyle>
          <a:p>
            <a:fld id="{7AC700EC-BAE0-4C96-ABDD-F6C7690665FC}" type="datetime3">
              <a:rPr lang="en-US"/>
              <a:pPr/>
              <a:t>27 July 2014</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1A5450D5-0E16-4B3E-9EFF-CE2B133D4E16}" type="slidenum">
              <a:rPr lang="en-US"/>
              <a:pPr/>
              <a:t>‹#›</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Date Placeholder 5"/>
          <p:cNvSpPr>
            <a:spLocks noGrp="1"/>
          </p:cNvSpPr>
          <p:nvPr>
            <p:ph type="dt" sz="half" idx="12"/>
          </p:nvPr>
        </p:nvSpPr>
        <p:spPr/>
        <p:txBody>
          <a:bodyPr/>
          <a:lstStyle>
            <a:lvl1pPr>
              <a:defRPr/>
            </a:lvl1pPr>
          </a:lstStyle>
          <a:p>
            <a:fld id="{90E26A61-2AA0-404F-A242-5E0F3473E1D9}" type="datetime3">
              <a:rPr lang="en-US"/>
              <a:pPr/>
              <a:t>27 July 2014</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05792AFE-5E9F-41E6-8A02-7F4223C3A84B}" type="slidenum">
              <a:rPr lang="en-US"/>
              <a:pPr/>
              <a:t>‹#›</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Date Placeholder 5"/>
          <p:cNvSpPr>
            <a:spLocks noGrp="1"/>
          </p:cNvSpPr>
          <p:nvPr>
            <p:ph type="dt" sz="half" idx="12"/>
          </p:nvPr>
        </p:nvSpPr>
        <p:spPr/>
        <p:txBody>
          <a:bodyPr/>
          <a:lstStyle>
            <a:lvl1pPr>
              <a:defRPr/>
            </a:lvl1pPr>
          </a:lstStyle>
          <a:p>
            <a:fld id="{C8DF57CE-E35F-4B8A-858A-40552E29275B}" type="datetime3">
              <a:rPr lang="en-US"/>
              <a:pPr/>
              <a:t>27 July 2014</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82563" y="1874838"/>
            <a:ext cx="4267200" cy="4479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02163" y="1874838"/>
            <a:ext cx="4267200" cy="4479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fld id="{A70106B3-0459-45CF-9D8B-26F0078EF790}" type="slidenum">
              <a:rPr lang="en-US"/>
              <a:pPr/>
              <a:t>‹#›</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Date Placeholder 6"/>
          <p:cNvSpPr>
            <a:spLocks noGrp="1"/>
          </p:cNvSpPr>
          <p:nvPr>
            <p:ph type="dt" sz="half" idx="12"/>
          </p:nvPr>
        </p:nvSpPr>
        <p:spPr/>
        <p:txBody>
          <a:bodyPr/>
          <a:lstStyle>
            <a:lvl1pPr>
              <a:defRPr/>
            </a:lvl1pPr>
          </a:lstStyle>
          <a:p>
            <a:fld id="{53F625BE-C714-4185-9FAB-ADB38CA02980}" type="datetime3">
              <a:rPr lang="en-US"/>
              <a:pPr/>
              <a:t>27 July 2014</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fld id="{E1707C32-F442-473F-B1E8-302CB8060B54}" type="slidenum">
              <a:rPr lang="en-US"/>
              <a:pPr/>
              <a:t>‹#›</a:t>
            </a:fld>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Date Placeholder 8"/>
          <p:cNvSpPr>
            <a:spLocks noGrp="1"/>
          </p:cNvSpPr>
          <p:nvPr>
            <p:ph type="dt" sz="half" idx="12"/>
          </p:nvPr>
        </p:nvSpPr>
        <p:spPr/>
        <p:txBody>
          <a:bodyPr/>
          <a:lstStyle>
            <a:lvl1pPr>
              <a:defRPr/>
            </a:lvl1pPr>
          </a:lstStyle>
          <a:p>
            <a:fld id="{046868A5-0A19-493D-8DB8-04BF4D0FAF9C}" type="datetime3">
              <a:rPr lang="en-US"/>
              <a:pPr/>
              <a:t>27 July 2014</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CE1EDBF8-11F8-4958-9D92-D24C6613F30D}" type="slidenum">
              <a:rPr lang="en-US"/>
              <a:pPr/>
              <a:t>‹#›</a:t>
            </a:fld>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Date Placeholder 4"/>
          <p:cNvSpPr>
            <a:spLocks noGrp="1"/>
          </p:cNvSpPr>
          <p:nvPr>
            <p:ph type="dt" sz="half" idx="12"/>
          </p:nvPr>
        </p:nvSpPr>
        <p:spPr/>
        <p:txBody>
          <a:bodyPr/>
          <a:lstStyle>
            <a:lvl1pPr>
              <a:defRPr/>
            </a:lvl1pPr>
          </a:lstStyle>
          <a:p>
            <a:fld id="{9DC8B1BC-1C22-424C-B93E-B14417DB42CD}" type="datetime3">
              <a:rPr lang="en-US"/>
              <a:pPr/>
              <a:t>27 July 2014</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8F58736C-FE49-4AD6-8F43-BB936873ACC1}" type="slidenum">
              <a:rPr lang="en-US"/>
              <a:pPr/>
              <a:t>‹#›</a:t>
            </a:fld>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Date Placeholder 3"/>
          <p:cNvSpPr>
            <a:spLocks noGrp="1"/>
          </p:cNvSpPr>
          <p:nvPr>
            <p:ph type="dt" sz="half" idx="12"/>
          </p:nvPr>
        </p:nvSpPr>
        <p:spPr/>
        <p:txBody>
          <a:bodyPr/>
          <a:lstStyle>
            <a:lvl1pPr>
              <a:defRPr/>
            </a:lvl1pPr>
          </a:lstStyle>
          <a:p>
            <a:fld id="{43321E2F-C03A-4CA5-BE0B-D20740120499}" type="datetime3">
              <a:rPr lang="en-US"/>
              <a:pPr/>
              <a:t>27 July 2014</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AC399F45-7F92-4296-9155-A1F60BB0F8A1}" type="slidenum">
              <a:rPr lang="en-US"/>
              <a:pPr/>
              <a:t>‹#›</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Date Placeholder 6"/>
          <p:cNvSpPr>
            <a:spLocks noGrp="1"/>
          </p:cNvSpPr>
          <p:nvPr>
            <p:ph type="dt" sz="half" idx="12"/>
          </p:nvPr>
        </p:nvSpPr>
        <p:spPr/>
        <p:txBody>
          <a:bodyPr/>
          <a:lstStyle>
            <a:lvl1pPr>
              <a:defRPr/>
            </a:lvl1pPr>
          </a:lstStyle>
          <a:p>
            <a:fld id="{224A06C9-E8F0-4EB6-8583-8673D4161465}" type="datetime3">
              <a:rPr lang="en-US"/>
              <a:pPr/>
              <a:t>27 July 2014</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5293693B-A35C-4799-AFE9-BC4693605E09}" type="slidenum">
              <a:rPr lang="en-US"/>
              <a:pPr/>
              <a:t>‹#›</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Date Placeholder 6"/>
          <p:cNvSpPr>
            <a:spLocks noGrp="1"/>
          </p:cNvSpPr>
          <p:nvPr>
            <p:ph type="dt" sz="half" idx="12"/>
          </p:nvPr>
        </p:nvSpPr>
        <p:spPr/>
        <p:txBody>
          <a:bodyPr/>
          <a:lstStyle>
            <a:lvl1pPr>
              <a:defRPr/>
            </a:lvl1pPr>
          </a:lstStyle>
          <a:p>
            <a:fld id="{34E06BBC-297A-4162-A8C3-A77F504F4868}" type="datetime3">
              <a:rPr lang="en-US"/>
              <a:pPr/>
              <a:t>27 July 2014</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7598" name="Picture 14" descr="blue-logo"/>
          <p:cNvPicPr>
            <a:picLocks noChangeAspect="1" noChangeArrowheads="1"/>
          </p:cNvPicPr>
          <p:nvPr/>
        </p:nvPicPr>
        <p:blipFill>
          <a:blip r:embed="rId13"/>
          <a:srcRect/>
          <a:stretch>
            <a:fillRect/>
          </a:stretch>
        </p:blipFill>
        <p:spPr bwMode="auto">
          <a:xfrm>
            <a:off x="8280400" y="227013"/>
            <a:ext cx="587375" cy="238125"/>
          </a:xfrm>
          <a:prstGeom prst="rect">
            <a:avLst/>
          </a:prstGeom>
          <a:noFill/>
        </p:spPr>
      </p:pic>
      <p:sp>
        <p:nvSpPr>
          <p:cNvPr id="67587" name="Rectangle 3"/>
          <p:cNvSpPr>
            <a:spLocks noGrp="1" noChangeArrowheads="1"/>
          </p:cNvSpPr>
          <p:nvPr>
            <p:ph type="body" idx="1"/>
          </p:nvPr>
        </p:nvSpPr>
        <p:spPr bwMode="auto">
          <a:xfrm>
            <a:off x="182563" y="1874838"/>
            <a:ext cx="8686800" cy="44799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sp>
        <p:nvSpPr>
          <p:cNvPr id="67588" name="Line 4"/>
          <p:cNvSpPr>
            <a:spLocks noChangeShapeType="1"/>
          </p:cNvSpPr>
          <p:nvPr/>
        </p:nvSpPr>
        <p:spPr bwMode="auto">
          <a:xfrm flipV="1">
            <a:off x="274638" y="549275"/>
            <a:ext cx="8594725" cy="0"/>
          </a:xfrm>
          <a:prstGeom prst="line">
            <a:avLst/>
          </a:prstGeom>
          <a:noFill/>
          <a:ln w="9525">
            <a:solidFill>
              <a:schemeClr val="tx1"/>
            </a:solidFill>
            <a:round/>
            <a:headEnd/>
            <a:tailEnd/>
          </a:ln>
          <a:effectLst/>
        </p:spPr>
        <p:txBody>
          <a:bodyPr/>
          <a:lstStyle/>
          <a:p>
            <a:endParaRPr lang="en-US"/>
          </a:p>
        </p:txBody>
      </p:sp>
      <p:sp>
        <p:nvSpPr>
          <p:cNvPr id="15" name="Rectangle 6"/>
          <p:cNvSpPr>
            <a:spLocks noChangeArrowheads="1"/>
          </p:cNvSpPr>
          <p:nvPr/>
        </p:nvSpPr>
        <p:spPr bwMode="black">
          <a:xfrm>
            <a:off x="7589838" y="6537325"/>
            <a:ext cx="1371600" cy="184150"/>
          </a:xfrm>
          <a:prstGeom prst="rect">
            <a:avLst/>
          </a:prstGeom>
          <a:noFill/>
          <a:ln w="9525">
            <a:noFill/>
            <a:miter lim="800000"/>
            <a:headEnd/>
            <a:tailEnd/>
          </a:ln>
        </p:spPr>
        <p:txBody>
          <a:bodyPr lIns="92075" tIns="46038" rIns="92075" bIns="46038"/>
          <a:lstStyle/>
          <a:p>
            <a:pPr algn="r">
              <a:lnSpc>
                <a:spcPct val="100000"/>
              </a:lnSpc>
            </a:pPr>
            <a:r>
              <a:rPr lang="en-US" sz="800">
                <a:solidFill>
                  <a:schemeClr val="tx1"/>
                </a:solidFill>
              </a:rPr>
              <a:t>© 2014 IBM Corporation</a:t>
            </a:r>
            <a:endParaRPr lang="en-US" sz="1800">
              <a:solidFill>
                <a:schemeClr val="tx1"/>
              </a:solidFill>
            </a:endParaRPr>
          </a:p>
        </p:txBody>
      </p:sp>
      <p:sp>
        <p:nvSpPr>
          <p:cNvPr id="67591" name="Rectangle 7"/>
          <p:cNvSpPr>
            <a:spLocks noGrp="1" noChangeArrowheads="1"/>
          </p:cNvSpPr>
          <p:nvPr>
            <p:ph type="sldNum" sz="quarter" idx="4"/>
          </p:nvPr>
        </p:nvSpPr>
        <p:spPr bwMode="black">
          <a:xfrm>
            <a:off x="182563" y="6537325"/>
            <a:ext cx="366712" cy="18415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a:lnSpc>
                <a:spcPct val="100000"/>
              </a:lnSpc>
              <a:defRPr sz="800">
                <a:solidFill>
                  <a:schemeClr val="tx1"/>
                </a:solidFill>
                <a:cs typeface="Arial" charset="0"/>
              </a:defRPr>
            </a:lvl1pPr>
          </a:lstStyle>
          <a:p>
            <a:fld id="{2BEE909A-B14F-4BA6-ACED-8D5BF6CC11DC}" type="slidenum">
              <a:rPr lang="en-US"/>
              <a:pPr/>
              <a:t>‹#›</a:t>
            </a:fld>
            <a:endParaRPr lang="en-US"/>
          </a:p>
        </p:txBody>
      </p:sp>
      <p:sp>
        <p:nvSpPr>
          <p:cNvPr id="67592" name="Rectangle 8"/>
          <p:cNvSpPr>
            <a:spLocks noGrp="1" noChangeArrowheads="1"/>
          </p:cNvSpPr>
          <p:nvPr>
            <p:ph type="ftr" sz="quarter" idx="3"/>
          </p:nvPr>
        </p:nvSpPr>
        <p:spPr bwMode="auto">
          <a:xfrm>
            <a:off x="1554163" y="6537325"/>
            <a:ext cx="5943600" cy="18415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a:lnSpc>
                <a:spcPct val="100000"/>
              </a:lnSpc>
              <a:defRPr sz="800">
                <a:solidFill>
                  <a:schemeClr val="tx1"/>
                </a:solidFill>
                <a:cs typeface="Arial" charset="0"/>
              </a:defRPr>
            </a:lvl1pPr>
          </a:lstStyle>
          <a:p>
            <a:endParaRPr lang="en-US"/>
          </a:p>
        </p:txBody>
      </p:sp>
      <p:sp>
        <p:nvSpPr>
          <p:cNvPr id="67593" name="Rectangle 9"/>
          <p:cNvSpPr>
            <a:spLocks noGrp="1" noChangeArrowheads="1"/>
          </p:cNvSpPr>
          <p:nvPr>
            <p:ph type="dt" sz="half" idx="2"/>
          </p:nvPr>
        </p:nvSpPr>
        <p:spPr bwMode="auto">
          <a:xfrm>
            <a:off x="549275" y="6537325"/>
            <a:ext cx="1004888" cy="18415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a:lnSpc>
                <a:spcPct val="100000"/>
              </a:lnSpc>
              <a:defRPr sz="800">
                <a:solidFill>
                  <a:schemeClr val="tx1"/>
                </a:solidFill>
                <a:cs typeface="Arial" charset="0"/>
              </a:defRPr>
            </a:lvl1pPr>
          </a:lstStyle>
          <a:p>
            <a:fld id="{D3B7AC9C-7540-49C3-8643-736576A3CF9A}" type="datetime3">
              <a:rPr lang="en-US"/>
              <a:pPr/>
              <a:t>27 July 2014</a:t>
            </a:fld>
            <a:endParaRPr lang="en-US"/>
          </a:p>
        </p:txBody>
      </p:sp>
      <p:sp>
        <p:nvSpPr>
          <p:cNvPr id="67597" name="Rectangle 13"/>
          <p:cNvSpPr>
            <a:spLocks noGrp="1" noChangeArrowheads="1"/>
          </p:cNvSpPr>
          <p:nvPr>
            <p:ph type="title"/>
          </p:nvPr>
        </p:nvSpPr>
        <p:spPr bwMode="auto">
          <a:xfrm>
            <a:off x="182563" y="593725"/>
            <a:ext cx="8686800" cy="7318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Tree>
  </p:cSld>
  <p:clrMap bg1="lt1" tx1="dk1" bg2="lt2" tx2="dk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Lst>
  <p:hf hdr="0" ftr="0" dt="0"/>
  <p:txStyles>
    <p:titleStyle>
      <a:lvl1pPr algn="l" rtl="0" eaLnBrk="1" fontAlgn="base" hangingPunct="1">
        <a:lnSpc>
          <a:spcPct val="90000"/>
        </a:lnSpc>
        <a:spcBef>
          <a:spcPct val="0"/>
        </a:spcBef>
        <a:spcAft>
          <a:spcPct val="0"/>
        </a:spcAft>
        <a:defRPr sz="2200">
          <a:solidFill>
            <a:schemeClr val="tx2"/>
          </a:solidFill>
          <a:latin typeface="+mj-lt"/>
          <a:ea typeface="+mj-ea"/>
          <a:cs typeface="+mj-cs"/>
        </a:defRPr>
      </a:lvl1pPr>
      <a:lvl2pPr algn="l" rtl="0" eaLnBrk="1" fontAlgn="base" hangingPunct="1">
        <a:lnSpc>
          <a:spcPct val="90000"/>
        </a:lnSpc>
        <a:spcBef>
          <a:spcPct val="0"/>
        </a:spcBef>
        <a:spcAft>
          <a:spcPct val="0"/>
        </a:spcAft>
        <a:defRPr sz="2200">
          <a:solidFill>
            <a:schemeClr val="tx2"/>
          </a:solidFill>
          <a:latin typeface="Arial" charset="0"/>
        </a:defRPr>
      </a:lvl2pPr>
      <a:lvl3pPr algn="l" rtl="0" eaLnBrk="1" fontAlgn="base" hangingPunct="1">
        <a:lnSpc>
          <a:spcPct val="90000"/>
        </a:lnSpc>
        <a:spcBef>
          <a:spcPct val="0"/>
        </a:spcBef>
        <a:spcAft>
          <a:spcPct val="0"/>
        </a:spcAft>
        <a:defRPr sz="2200">
          <a:solidFill>
            <a:schemeClr val="tx2"/>
          </a:solidFill>
          <a:latin typeface="Arial" charset="0"/>
        </a:defRPr>
      </a:lvl3pPr>
      <a:lvl4pPr algn="l" rtl="0" eaLnBrk="1" fontAlgn="base" hangingPunct="1">
        <a:lnSpc>
          <a:spcPct val="90000"/>
        </a:lnSpc>
        <a:spcBef>
          <a:spcPct val="0"/>
        </a:spcBef>
        <a:spcAft>
          <a:spcPct val="0"/>
        </a:spcAft>
        <a:defRPr sz="2200">
          <a:solidFill>
            <a:schemeClr val="tx2"/>
          </a:solidFill>
          <a:latin typeface="Arial" charset="0"/>
        </a:defRPr>
      </a:lvl4pPr>
      <a:lvl5pPr algn="l" rtl="0" eaLnBrk="1" fontAlgn="base" hangingPunct="1">
        <a:lnSpc>
          <a:spcPct val="90000"/>
        </a:lnSpc>
        <a:spcBef>
          <a:spcPct val="0"/>
        </a:spcBef>
        <a:spcAft>
          <a:spcPct val="0"/>
        </a:spcAft>
        <a:defRPr sz="2200">
          <a:solidFill>
            <a:schemeClr val="tx2"/>
          </a:solidFill>
          <a:latin typeface="Arial" charset="0"/>
        </a:defRPr>
      </a:lvl5pPr>
      <a:lvl6pPr marL="457200" algn="l" rtl="0" eaLnBrk="1" fontAlgn="base" hangingPunct="1">
        <a:lnSpc>
          <a:spcPct val="90000"/>
        </a:lnSpc>
        <a:spcBef>
          <a:spcPct val="0"/>
        </a:spcBef>
        <a:spcAft>
          <a:spcPct val="0"/>
        </a:spcAft>
        <a:defRPr sz="2200">
          <a:solidFill>
            <a:schemeClr val="tx2"/>
          </a:solidFill>
          <a:latin typeface="Arial" charset="0"/>
        </a:defRPr>
      </a:lvl6pPr>
      <a:lvl7pPr marL="914400" algn="l" rtl="0" eaLnBrk="1" fontAlgn="base" hangingPunct="1">
        <a:lnSpc>
          <a:spcPct val="90000"/>
        </a:lnSpc>
        <a:spcBef>
          <a:spcPct val="0"/>
        </a:spcBef>
        <a:spcAft>
          <a:spcPct val="0"/>
        </a:spcAft>
        <a:defRPr sz="2200">
          <a:solidFill>
            <a:schemeClr val="tx2"/>
          </a:solidFill>
          <a:latin typeface="Arial" charset="0"/>
        </a:defRPr>
      </a:lvl7pPr>
      <a:lvl8pPr marL="1371600" algn="l" rtl="0" eaLnBrk="1" fontAlgn="base" hangingPunct="1">
        <a:lnSpc>
          <a:spcPct val="90000"/>
        </a:lnSpc>
        <a:spcBef>
          <a:spcPct val="0"/>
        </a:spcBef>
        <a:spcAft>
          <a:spcPct val="0"/>
        </a:spcAft>
        <a:defRPr sz="2200">
          <a:solidFill>
            <a:schemeClr val="tx2"/>
          </a:solidFill>
          <a:latin typeface="Arial" charset="0"/>
        </a:defRPr>
      </a:lvl8pPr>
      <a:lvl9pPr marL="1828800" algn="l" rtl="0" eaLnBrk="1" fontAlgn="base" hangingPunct="1">
        <a:lnSpc>
          <a:spcPct val="90000"/>
        </a:lnSpc>
        <a:spcBef>
          <a:spcPct val="0"/>
        </a:spcBef>
        <a:spcAft>
          <a:spcPct val="0"/>
        </a:spcAft>
        <a:defRPr sz="2200">
          <a:solidFill>
            <a:schemeClr val="tx2"/>
          </a:solidFill>
          <a:latin typeface="Arial" charset="0"/>
        </a:defRPr>
      </a:lvl9pPr>
    </p:titleStyle>
    <p:bodyStyle>
      <a:lvl1pPr marL="173038" indent="-173038" algn="l" rtl="0" eaLnBrk="1" fontAlgn="base" hangingPunct="1">
        <a:spcBef>
          <a:spcPct val="50000"/>
        </a:spcBef>
        <a:spcAft>
          <a:spcPct val="0"/>
        </a:spcAft>
        <a:buClr>
          <a:schemeClr val="tx1"/>
        </a:buClr>
        <a:buFont typeface="Wingdings" pitchFamily="2" charset="2"/>
        <a:buChar char="§"/>
        <a:defRPr sz="1600">
          <a:solidFill>
            <a:schemeClr val="tx1"/>
          </a:solidFill>
          <a:latin typeface="+mn-lt"/>
          <a:ea typeface="+mn-ea"/>
          <a:cs typeface="+mn-cs"/>
        </a:defRPr>
      </a:lvl1pPr>
      <a:lvl2pPr marL="509588" indent="-163513" algn="l" rtl="0" eaLnBrk="1" fontAlgn="base" hangingPunct="1">
        <a:spcBef>
          <a:spcPct val="0"/>
        </a:spcBef>
        <a:spcAft>
          <a:spcPct val="0"/>
        </a:spcAft>
        <a:buClr>
          <a:schemeClr val="tx1"/>
        </a:buClr>
        <a:buFont typeface="Arial" charset="0"/>
        <a:buChar char="–"/>
        <a:defRPr sz="1600">
          <a:solidFill>
            <a:schemeClr val="tx1"/>
          </a:solidFill>
          <a:latin typeface="+mn-lt"/>
        </a:defRPr>
      </a:lvl2pPr>
      <a:lvl3pPr marL="855663" indent="-173038" algn="l" rtl="0" eaLnBrk="1" fontAlgn="base" hangingPunct="1">
        <a:spcBef>
          <a:spcPct val="0"/>
        </a:spcBef>
        <a:spcAft>
          <a:spcPct val="0"/>
        </a:spcAft>
        <a:buClr>
          <a:schemeClr val="tx1"/>
        </a:buClr>
        <a:buChar char="•"/>
        <a:defRPr sz="1600">
          <a:solidFill>
            <a:schemeClr val="tx1"/>
          </a:solidFill>
          <a:latin typeface="+mn-lt"/>
        </a:defRPr>
      </a:lvl3pPr>
      <a:lvl4pPr marL="1203325" indent="-173038" algn="l" rtl="0" eaLnBrk="1" fontAlgn="base" hangingPunct="1">
        <a:spcBef>
          <a:spcPct val="20000"/>
        </a:spcBef>
        <a:spcAft>
          <a:spcPct val="0"/>
        </a:spcAft>
        <a:buClr>
          <a:schemeClr val="bg1"/>
        </a:buClr>
        <a:defRPr sz="1600">
          <a:solidFill>
            <a:schemeClr val="bg1"/>
          </a:solidFill>
          <a:latin typeface="+mn-lt"/>
        </a:defRPr>
      </a:lvl4pPr>
      <a:lvl5pPr marL="1539875" indent="-163513" algn="l" rtl="0" eaLnBrk="1" fontAlgn="base" hangingPunct="1">
        <a:spcBef>
          <a:spcPct val="20000"/>
        </a:spcBef>
        <a:spcAft>
          <a:spcPct val="0"/>
        </a:spcAft>
        <a:buClr>
          <a:schemeClr val="bg1"/>
        </a:buClr>
        <a:buChar char="»"/>
        <a:defRPr sz="1600">
          <a:solidFill>
            <a:schemeClr val="bg1"/>
          </a:solidFill>
          <a:latin typeface="+mn-lt"/>
        </a:defRPr>
      </a:lvl5pPr>
      <a:lvl6pPr marL="1997075" indent="-163513" algn="l" rtl="0" eaLnBrk="1" fontAlgn="base" hangingPunct="1">
        <a:spcBef>
          <a:spcPct val="20000"/>
        </a:spcBef>
        <a:spcAft>
          <a:spcPct val="0"/>
        </a:spcAft>
        <a:buClr>
          <a:schemeClr val="bg1"/>
        </a:buClr>
        <a:buChar char="»"/>
        <a:defRPr sz="1600">
          <a:solidFill>
            <a:schemeClr val="bg1"/>
          </a:solidFill>
          <a:latin typeface="+mn-lt"/>
        </a:defRPr>
      </a:lvl6pPr>
      <a:lvl7pPr marL="2454275" indent="-163513" algn="l" rtl="0" eaLnBrk="1" fontAlgn="base" hangingPunct="1">
        <a:spcBef>
          <a:spcPct val="20000"/>
        </a:spcBef>
        <a:spcAft>
          <a:spcPct val="0"/>
        </a:spcAft>
        <a:buClr>
          <a:schemeClr val="bg1"/>
        </a:buClr>
        <a:buChar char="»"/>
        <a:defRPr sz="1600">
          <a:solidFill>
            <a:schemeClr val="bg1"/>
          </a:solidFill>
          <a:latin typeface="+mn-lt"/>
        </a:defRPr>
      </a:lvl7pPr>
      <a:lvl8pPr marL="2911475" indent="-163513" algn="l" rtl="0" eaLnBrk="1" fontAlgn="base" hangingPunct="1">
        <a:spcBef>
          <a:spcPct val="20000"/>
        </a:spcBef>
        <a:spcAft>
          <a:spcPct val="0"/>
        </a:spcAft>
        <a:buClr>
          <a:schemeClr val="bg1"/>
        </a:buClr>
        <a:buChar char="»"/>
        <a:defRPr sz="1600">
          <a:solidFill>
            <a:schemeClr val="bg1"/>
          </a:solidFill>
          <a:latin typeface="+mn-lt"/>
        </a:defRPr>
      </a:lvl8pPr>
      <a:lvl9pPr marL="3368675" indent="-163513" algn="l" rtl="0" eaLnBrk="1" fontAlgn="base" hangingPunct="1">
        <a:spcBef>
          <a:spcPct val="20000"/>
        </a:spcBef>
        <a:spcAft>
          <a:spcPct val="0"/>
        </a:spcAft>
        <a:buClr>
          <a:schemeClr val="bg1"/>
        </a:buClr>
        <a:buChar char="»"/>
        <a:defRPr sz="16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mailto:iscare@us.ibm.com"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7.wmf"/><Relationship Id="rId1" Type="http://schemas.openxmlformats.org/officeDocument/2006/relationships/slideLayout" Target="../slideLayouts/slideLayout6.xml"/><Relationship Id="rId4" Type="http://schemas.openxmlformats.org/officeDocument/2006/relationships/image" Target="../media/image9.wmf"/></Relationships>
</file>

<file path=ppt/slides/_rels/slide12.xml.rels><?xml version="1.0" encoding="UTF-8" standalone="yes"?>
<Relationships xmlns="http://schemas.openxmlformats.org/package/2006/relationships"><Relationship Id="rId3" Type="http://schemas.openxmlformats.org/officeDocument/2006/relationships/hyperlink" Target="http://www.ibm.com/planetwide/" TargetMode="External"/><Relationship Id="rId2" Type="http://schemas.openxmlformats.org/officeDocument/2006/relationships/hyperlink" Target="http://www.ibm.com/software/support" TargetMode="Externa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www.ibm.com/"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www.ibm.com/account/myibm/profile.do?cc=us&amp;lc=en"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www.ibm.com/support/servicerequest/" TargetMode="Externa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hyperlink" Target="mailto:iscare@ibm.com" TargetMode="External"/><Relationship Id="rId2" Type="http://schemas.openxmlformats.org/officeDocument/2006/relationships/hyperlink" Target="http://www.ibm.com/support/servicerequest/" TargetMode="Externa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mailto:iscare@us.ibm.com"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wmf"/></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ibm.com/support/"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3.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hyperlink" Target="https://ibm.com/support/" TargetMode="Externa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hyperlink" Target="http://bit.ly/IBMFxCntl" TargetMode="External"/><Relationship Id="rId2" Type="http://schemas.openxmlformats.org/officeDocument/2006/relationships/hyperlink" Target="http://www-01.ibm.com/support/docview.wss?uid=swg21674106" TargetMode="Externa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hyperlink" Target="https://www-304.ibm.com/connections/communities/service/html/communityview?communityUuid=d58614c7-a87a-4bea-a0d3-572710d530db" TargetMode="External"/><Relationship Id="rId4" Type="http://schemas.openxmlformats.org/officeDocument/2006/relationships/hyperlink" Target="http://www-01.ibm.com/support/docview.wss?uid=swg21673183" TargetMode="External"/></Relationships>
</file>

<file path=ppt/slides/_rels/slide3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hyperlink" Target="http://www.ibm.com/support/fixcentral/"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3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8" Type="http://schemas.openxmlformats.org/officeDocument/2006/relationships/hyperlink" Target="http://www.youtube.com/watch?v=_TB9zxajGJc&amp;feature=autoplay&amp;list=ULeg0y942dHYg&amp;index=10&amp;playnext=1" TargetMode="External"/><Relationship Id="rId13" Type="http://schemas.openxmlformats.org/officeDocument/2006/relationships/hyperlink" Target="http://publib.boulder.ibm.com/infocenter/ieduasst/imv1r0/index.jsp?topic=/com.ibm.iea.selfassist/selfassist/1.0/download/FixCentralSWG/FixCentralSWG.html" TargetMode="External"/><Relationship Id="rId3" Type="http://schemas.openxmlformats.org/officeDocument/2006/relationships/hyperlink" Target="https://www-946.ibm.com/sr/help/index.html" TargetMode="External"/><Relationship Id="rId7" Type="http://schemas.openxmlformats.org/officeDocument/2006/relationships/hyperlink" Target="http://www.youtube.com/channel/UCqaYCdZwPqkU05X-xUiG7lw" TargetMode="External"/><Relationship Id="rId12" Type="http://schemas.openxmlformats.org/officeDocument/2006/relationships/hyperlink" Target="http://www.youtube.com/watch?v=3oThsXLvgLs&amp;feature=youtu.be" TargetMode="External"/><Relationship Id="rId2" Type="http://schemas.openxmlformats.org/officeDocument/2006/relationships/hyperlink" Target="https://www-304.ibm.com/software/entitlement/CustAssist?topic=sr" TargetMode="External"/><Relationship Id="rId1" Type="http://schemas.openxmlformats.org/officeDocument/2006/relationships/slideLayout" Target="../slideLayouts/slideLayout2.xml"/><Relationship Id="rId6" Type="http://schemas.openxmlformats.org/officeDocument/2006/relationships/hyperlink" Target="http://www.ibm.com/planetwide/" TargetMode="External"/><Relationship Id="rId11" Type="http://schemas.openxmlformats.org/officeDocument/2006/relationships/hyperlink" Target="http://publib.boulder.ibm.com/infocenter/ieduasst/imv1r0/index.jsp?topic=/com.ibm.iea.selfassist/selfassist/1.0/work/UsingSRToReviewPMRsV25/UsingSRToReviewPMRsV25.html" TargetMode="External"/><Relationship Id="rId5" Type="http://schemas.openxmlformats.org/officeDocument/2006/relationships/hyperlink" Target="http://www-304.ibm.com/support/operations/us/en/contracts?lnk=msdCS-cagr-usen" TargetMode="External"/><Relationship Id="rId10" Type="http://schemas.openxmlformats.org/officeDocument/2006/relationships/hyperlink" Target="http://publib.boulder.ibm.com/infocenter/ieduasst/imv1r0/index.jsp?topic=/com.ibm.iea.selfassist/selfassist/1.0/work/SRv25/SRv25.html" TargetMode="External"/><Relationship Id="rId4" Type="http://schemas.openxmlformats.org/officeDocument/2006/relationships/hyperlink" Target="mailto:iscare@us.ibm.com" TargetMode="External"/><Relationship Id="rId9" Type="http://schemas.openxmlformats.org/officeDocument/2006/relationships/hyperlink" Target="https://www304.ibm.com/connections/wikis/home?lang=enus" TargetMode="Externa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www-01.ibm.com/software/ecm/daeja/support/"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49.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Data" Target="../diagrams/data1.xml"/><Relationship Id="rId7" Type="http://schemas.openxmlformats.org/officeDocument/2006/relationships/diagramData" Target="../diagrams/data2.xml"/><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diagramColors" Target="../diagrams/colors2.xml"/><Relationship Id="rId4" Type="http://schemas.openxmlformats.org/officeDocument/2006/relationships/diagramLayout" Target="../diagrams/layout1.xml"/><Relationship Id="rId9" Type="http://schemas.openxmlformats.org/officeDocument/2006/relationships/diagramQuickStyle" Target="../diagrams/quickStyle2.xml"/></Relationships>
</file>

<file path=ppt/slides/_rels/slide58.xml.rels><?xml version="1.0" encoding="UTF-8" standalone="yes"?>
<Relationships xmlns="http://schemas.openxmlformats.org/package/2006/relationships"><Relationship Id="rId3" Type="http://schemas.openxmlformats.org/officeDocument/2006/relationships/diagramData" Target="../diagrams/data3.xml"/><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9.xml.rels><?xml version="1.0" encoding="UTF-8" standalone="yes"?>
<Relationships xmlns="http://schemas.openxmlformats.org/package/2006/relationships"><Relationship Id="rId3" Type="http://schemas.openxmlformats.org/officeDocument/2006/relationships/image" Target="../media/image57.wmf"/><Relationship Id="rId2" Type="http://schemas.openxmlformats.org/officeDocument/2006/relationships/hyperlink" Target="https://www-947.ibm.com/support/servicerequest/Home.action?" TargetMode="Externa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www-01.ibm.com/software/ecm/daeja/support/" TargetMode="External"/><Relationship Id="rId7" Type="http://schemas.openxmlformats.org/officeDocument/2006/relationships/hyperlink" Target="mailto:iscare@us.ibm.com"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hyperlink" Target="mailto:Daejasup@us.ibm.com" TargetMode="External"/><Relationship Id="rId5" Type="http://schemas.openxmlformats.org/officeDocument/2006/relationships/hyperlink" Target="http://www.ibm.com/planetwide/" TargetMode="External"/><Relationship Id="rId4" Type="http://schemas.openxmlformats.org/officeDocument/2006/relationships/hyperlink" Target="http://www-947.ibm.com/support/entry/portal/support" TargetMode="External"/></Relationships>
</file>

<file path=ppt/slides/_rels/slide60.xml.rels><?xml version="1.0" encoding="UTF-8" standalone="yes"?>
<Relationships xmlns="http://schemas.openxmlformats.org/package/2006/relationships"><Relationship Id="rId8" Type="http://schemas.openxmlformats.org/officeDocument/2006/relationships/hyperlink" Target="http://ibm.com/planetwide/" TargetMode="External"/><Relationship Id="rId13" Type="http://schemas.openxmlformats.org/officeDocument/2006/relationships/image" Target="../media/image59.png"/><Relationship Id="rId3" Type="http://schemas.openxmlformats.org/officeDocument/2006/relationships/diagramData" Target="../diagrams/data4.xml"/><Relationship Id="rId7" Type="http://schemas.openxmlformats.org/officeDocument/2006/relationships/image" Target="../media/image58.png"/><Relationship Id="rId12" Type="http://schemas.openxmlformats.org/officeDocument/2006/relationships/diagramColors" Target="../diagrams/colors5.xml"/><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diagramColors" Target="../diagrams/colors4.xml"/><Relationship Id="rId11" Type="http://schemas.openxmlformats.org/officeDocument/2006/relationships/diagramQuickStyle" Target="../diagrams/quickStyle5.xml"/><Relationship Id="rId5" Type="http://schemas.openxmlformats.org/officeDocument/2006/relationships/diagramQuickStyle" Target="../diagrams/quickStyle4.xml"/><Relationship Id="rId10" Type="http://schemas.openxmlformats.org/officeDocument/2006/relationships/diagramLayout" Target="../diagrams/layout5.xml"/><Relationship Id="rId4" Type="http://schemas.openxmlformats.org/officeDocument/2006/relationships/diagramLayout" Target="../diagrams/layout4.xml"/><Relationship Id="rId9" Type="http://schemas.openxmlformats.org/officeDocument/2006/relationships/diagramData" Target="../diagrams/data5.xml"/></Relationships>
</file>

<file path=ppt/slides/_rels/slide61.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61.wmf"/><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hyperlink" Target="http://www.ibm.com/software/info/supportlifecycle/" TargetMode="Externa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hyperlink" Target="mailto:iscare@us.ibm.com" TargetMode="Externa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8" Type="http://schemas.openxmlformats.org/officeDocument/2006/relationships/hyperlink" Target="https://www-946.ibm.com/support/servicerequest/help/srHelp.action" TargetMode="External"/><Relationship Id="rId3" Type="http://schemas.openxmlformats.org/officeDocument/2006/relationships/hyperlink" Target="http://www14.software.ibm.com/webapp/set2/sas/f/handbook/home.html" TargetMode="External"/><Relationship Id="rId7" Type="http://schemas.openxmlformats.org/officeDocument/2006/relationships/hyperlink" Target="http://www.ibm.com/support/servicerequest/" TargetMode="External"/><Relationship Id="rId2" Type="http://schemas.openxmlformats.org/officeDocument/2006/relationships/hyperlink" Target="http://www.youtube.com/user/IBMElectronicSupport?feature=watch" TargetMode="External"/><Relationship Id="rId1" Type="http://schemas.openxmlformats.org/officeDocument/2006/relationships/slideLayout" Target="../slideLayouts/slideLayout2.xml"/><Relationship Id="rId6" Type="http://schemas.openxmlformats.org/officeDocument/2006/relationships/hyperlink" Target="http://www-01.ibm.com/software/lotus/passportadvantage/pa_contacts.html" TargetMode="External"/><Relationship Id="rId5" Type="http://schemas.openxmlformats.org/officeDocument/2006/relationships/hyperlink" Target="http://www.ibm.com/software/passportadvantage" TargetMode="External"/><Relationship Id="rId10" Type="http://schemas.openxmlformats.org/officeDocument/2006/relationships/hyperlink" Target="http://www.ibm.com/support/fixcentral" TargetMode="External"/><Relationship Id="rId4" Type="http://schemas.openxmlformats.org/officeDocument/2006/relationships/hyperlink" Target="http://publib.boulder.ibm.com/infocenter/ieduasst/imv1r0/index.jsp?topic=/com.ibm.iea.selfassist/selfassist/1.0/portal/IBMSupportPortalOverview/IBMSupportPortalOverview.html" TargetMode="External"/><Relationship Id="rId9" Type="http://schemas.openxmlformats.org/officeDocument/2006/relationships/hyperlink" Target="https://www-946.ibm.com/sr/help/stc.html" TargetMode="Externa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mailto:Daejasup@us.ibm.com"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www.ibm.com/planetwide" TargetMode="External"/><Relationship Id="rId5" Type="http://schemas.openxmlformats.org/officeDocument/2006/relationships/hyperlink" Target="https://www-947.ibm.com/support/servicerequest/Home.action" TargetMode="External"/><Relationship Id="rId4" Type="http://schemas.openxmlformats.org/officeDocument/2006/relationships/hyperlink" Target="http://www-947.ibm.com/support/entry/portal/support"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www-01.ibm.com/software/support/lifecycle/index_d.html"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hyperlink" Target="http://www-01.ibm.com/support/docview.wss?uid=swg21674106" TargetMode="External"/></Relationships>
</file>

<file path=ppt/slides/_rels/slide9.xml.rels><?xml version="1.0" encoding="UTF-8" standalone="yes"?>
<Relationships xmlns="http://schemas.openxmlformats.org/package/2006/relationships"><Relationship Id="rId2" Type="http://schemas.openxmlformats.org/officeDocument/2006/relationships/hyperlink" Target="http://www.ibm.com/" TargetMode="Externa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275421" y="1068810"/>
            <a:ext cx="6889308" cy="1674391"/>
          </a:xfrm>
          <a:noFill/>
        </p:spPr>
        <p:txBody>
          <a:bodyPr/>
          <a:lstStyle/>
          <a:p>
            <a:r>
              <a:rPr lang="en-US" dirty="0" smtClean="0">
                <a:cs typeface="Arial" charset="0"/>
              </a:rPr>
              <a:t>Daeja </a:t>
            </a:r>
            <a:r>
              <a:rPr lang="en-US" dirty="0" err="1" smtClean="0">
                <a:cs typeface="Arial" charset="0"/>
              </a:rPr>
              <a:t>ViewONE</a:t>
            </a:r>
            <a:r>
              <a:rPr lang="en-US" dirty="0" smtClean="0">
                <a:cs typeface="Arial" charset="0"/>
              </a:rPr>
              <a:t>,              </a:t>
            </a:r>
            <a:r>
              <a:rPr lang="en-US" dirty="0" smtClean="0">
                <a:cs typeface="Arial" charset="0"/>
              </a:rPr>
              <a:t>Transition </a:t>
            </a:r>
            <a:r>
              <a:rPr lang="en-US" dirty="0" smtClean="0">
                <a:cs typeface="Arial" charset="0"/>
              </a:rPr>
              <a:t>to IBM Support</a:t>
            </a:r>
            <a:endParaRPr lang="en-US" dirty="0"/>
          </a:p>
        </p:txBody>
      </p:sp>
      <p:sp>
        <p:nvSpPr>
          <p:cNvPr id="2051" name="Rectangle 3"/>
          <p:cNvSpPr>
            <a:spLocks noGrp="1" noChangeArrowheads="1"/>
          </p:cNvSpPr>
          <p:nvPr>
            <p:ph type="subTitle" idx="1"/>
          </p:nvPr>
        </p:nvSpPr>
        <p:spPr>
          <a:xfrm>
            <a:off x="179388" y="527050"/>
            <a:ext cx="7769225" cy="528638"/>
          </a:xfrm>
          <a:noFill/>
          <a:ln/>
        </p:spPr>
        <p:txBody>
          <a:bodyPr/>
          <a:lstStyle/>
          <a:p>
            <a:r>
              <a:rPr lang="en-US" dirty="0" smtClean="0"/>
              <a:t>Jeff Thompson – Enterprise Content Management  ( ECM)  WW Client Care Manager</a:t>
            </a:r>
            <a:endParaRPr lang="en-US" dirty="0"/>
          </a:p>
          <a:p>
            <a:r>
              <a:rPr lang="en-US" dirty="0" smtClean="0"/>
              <a:t>July 2014</a:t>
            </a:r>
            <a:endParaRPr lang="en-US" dirty="0"/>
          </a:p>
        </p:txBody>
      </p:sp>
      <p:sp>
        <p:nvSpPr>
          <p:cNvPr id="2094" name="Rectangle 46"/>
          <p:cNvSpPr>
            <a:spLocks noChangeArrowheads="1"/>
          </p:cNvSpPr>
          <p:nvPr/>
        </p:nvSpPr>
        <p:spPr bwMode="auto">
          <a:xfrm>
            <a:off x="182563" y="6323013"/>
            <a:ext cx="2925762" cy="214312"/>
          </a:xfrm>
          <a:prstGeom prst="rect">
            <a:avLst/>
          </a:prstGeom>
          <a:noFill/>
          <a:ln w="9525">
            <a:noFill/>
            <a:miter lim="800000"/>
            <a:headEnd/>
            <a:tailEnd/>
          </a:ln>
          <a:effectLst/>
        </p:spPr>
        <p:txBody>
          <a:bodyPr tIns="46038" bIns="46038" anchor="b"/>
          <a:lstStyle/>
          <a:p>
            <a:pPr marL="400050" indent="-400050" eaLnBrk="0" hangingPunct="0">
              <a:lnSpc>
                <a:spcPct val="100000"/>
              </a:lnSpc>
            </a:pPr>
            <a:r>
              <a:rPr lang="en-US" sz="800">
                <a:solidFill>
                  <a:schemeClr val="tx1"/>
                </a:solidFill>
                <a:cs typeface="Arial" charset="0"/>
              </a:rPr>
              <a:t>Document number</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3"/>
          <p:cNvSpPr>
            <a:spLocks noGrp="1"/>
          </p:cNvSpPr>
          <p:nvPr>
            <p:ph type="sldNum" sz="quarter" idx="10"/>
          </p:nvPr>
        </p:nvSpPr>
        <p:spPr>
          <a:noFill/>
        </p:spPr>
        <p:txBody>
          <a:bodyPr/>
          <a:lstStyle/>
          <a:p>
            <a:fld id="{E26C7523-77F7-4D5C-85F3-F372E3FBAEB9}" type="slidenum">
              <a:rPr lang="en-US" smtClean="0"/>
              <a:pPr/>
              <a:t>10</a:t>
            </a:fld>
            <a:endParaRPr lang="en-US" smtClean="0"/>
          </a:p>
        </p:txBody>
      </p:sp>
      <p:sp>
        <p:nvSpPr>
          <p:cNvPr id="7171" name="Rectangle 2"/>
          <p:cNvSpPr>
            <a:spLocks noGrp="1" noChangeArrowheads="1"/>
          </p:cNvSpPr>
          <p:nvPr>
            <p:ph type="title"/>
          </p:nvPr>
        </p:nvSpPr>
        <p:spPr/>
        <p:txBody>
          <a:bodyPr/>
          <a:lstStyle/>
          <a:p>
            <a:pPr marL="419100" indent="-419100" eaLnBrk="1" hangingPunct="1"/>
            <a:r>
              <a:rPr lang="en-US" sz="2400" smtClean="0"/>
              <a:t>What's an ICN and Site Number, and why are they important?</a:t>
            </a:r>
            <a:br>
              <a:rPr lang="en-US" sz="2400" smtClean="0"/>
            </a:br>
            <a:endParaRPr lang="en-US" sz="2400" smtClean="0"/>
          </a:p>
        </p:txBody>
      </p:sp>
      <p:sp>
        <p:nvSpPr>
          <p:cNvPr id="7172" name="Rectangle 3"/>
          <p:cNvSpPr>
            <a:spLocks noGrp="1" noChangeArrowheads="1"/>
          </p:cNvSpPr>
          <p:nvPr>
            <p:ph type="body" idx="1"/>
          </p:nvPr>
        </p:nvSpPr>
        <p:spPr>
          <a:xfrm>
            <a:off x="254000" y="1404938"/>
            <a:ext cx="8686800" cy="4683346"/>
          </a:xfrm>
        </p:spPr>
        <p:txBody>
          <a:bodyPr/>
          <a:lstStyle/>
          <a:p>
            <a:pPr eaLnBrk="1" hangingPunct="1">
              <a:lnSpc>
                <a:spcPct val="90000"/>
              </a:lnSpc>
              <a:buFont typeface="Wingdings" pitchFamily="2" charset="2"/>
              <a:buNone/>
            </a:pPr>
            <a:r>
              <a:rPr lang="en-US" dirty="0" smtClean="0"/>
              <a:t>   All IBM agreements include an IBM Customer Number (ICN) and Site Number.  These numbers correspond to your agreement/contract and are used to access many services included in your support contract. </a:t>
            </a:r>
          </a:p>
          <a:p>
            <a:pPr eaLnBrk="1" hangingPunct="1">
              <a:lnSpc>
                <a:spcPct val="90000"/>
              </a:lnSpc>
            </a:pPr>
            <a:endParaRPr lang="en-US" dirty="0" smtClean="0"/>
          </a:p>
          <a:p>
            <a:pPr lvl="2">
              <a:lnSpc>
                <a:spcPct val="90000"/>
              </a:lnSpc>
            </a:pPr>
            <a:r>
              <a:rPr lang="en-US" dirty="0" smtClean="0"/>
              <a:t>ICN is an identifier of your organization &amp; company’s name</a:t>
            </a:r>
          </a:p>
          <a:p>
            <a:pPr lvl="2">
              <a:lnSpc>
                <a:spcPct val="90000"/>
              </a:lnSpc>
              <a:buNone/>
            </a:pPr>
            <a:r>
              <a:rPr lang="en-US" dirty="0" smtClean="0">
                <a:solidFill>
                  <a:schemeClr val="tx1"/>
                </a:solidFill>
              </a:rPr>
              <a:t>		   - </a:t>
            </a:r>
            <a:r>
              <a:rPr lang="en-US" dirty="0" smtClean="0"/>
              <a:t>ICN is used to access Support</a:t>
            </a:r>
          </a:p>
          <a:p>
            <a:pPr lvl="2" eaLnBrk="1" hangingPunct="1">
              <a:lnSpc>
                <a:spcPct val="90000"/>
              </a:lnSpc>
            </a:pPr>
            <a:endParaRPr lang="en-US" dirty="0" smtClean="0"/>
          </a:p>
          <a:p>
            <a:pPr lvl="2" eaLnBrk="1" hangingPunct="1">
              <a:lnSpc>
                <a:spcPct val="90000"/>
              </a:lnSpc>
            </a:pPr>
            <a:endParaRPr lang="en-US" dirty="0"/>
          </a:p>
          <a:p>
            <a:pPr lvl="2" eaLnBrk="1" hangingPunct="1">
              <a:lnSpc>
                <a:spcPct val="90000"/>
              </a:lnSpc>
            </a:pPr>
            <a:endParaRPr lang="en-US" dirty="0" smtClean="0"/>
          </a:p>
          <a:p>
            <a:pPr lvl="2">
              <a:lnSpc>
                <a:spcPct val="90000"/>
              </a:lnSpc>
            </a:pPr>
            <a:r>
              <a:rPr lang="en-US" dirty="0" smtClean="0"/>
              <a:t>Site Number is an identifier of your sales order processed for under agreement within an organization on the Passport Advantage Program.</a:t>
            </a:r>
          </a:p>
          <a:p>
            <a:pPr lvl="2">
              <a:lnSpc>
                <a:spcPct val="90000"/>
              </a:lnSpc>
              <a:buNone/>
            </a:pPr>
            <a:r>
              <a:rPr lang="en-US" dirty="0" smtClean="0">
                <a:solidFill>
                  <a:schemeClr val="tx1"/>
                </a:solidFill>
              </a:rPr>
              <a:t>		   - </a:t>
            </a:r>
            <a:r>
              <a:rPr lang="en-US" dirty="0" smtClean="0"/>
              <a:t>A single ICN can have a single or many Site Numbers (different products, end-    </a:t>
            </a:r>
          </a:p>
          <a:p>
            <a:pPr lvl="2">
              <a:lnSpc>
                <a:spcPct val="90000"/>
              </a:lnSpc>
              <a:buNone/>
            </a:pPr>
            <a:r>
              <a:rPr lang="en-US" dirty="0"/>
              <a:t> </a:t>
            </a:r>
            <a:r>
              <a:rPr lang="en-US" dirty="0" smtClean="0"/>
              <a:t>        dates, support offering, etc)</a:t>
            </a:r>
          </a:p>
          <a:p>
            <a:pPr lvl="2" eaLnBrk="1" hangingPunct="1">
              <a:lnSpc>
                <a:spcPct val="90000"/>
              </a:lnSpc>
              <a:buNone/>
            </a:pPr>
            <a:endParaRPr lang="en-US" dirty="0"/>
          </a:p>
          <a:p>
            <a:pPr lvl="2" eaLnBrk="1" hangingPunct="1">
              <a:lnSpc>
                <a:spcPct val="90000"/>
              </a:lnSpc>
            </a:pPr>
            <a:r>
              <a:rPr lang="en-US" dirty="0" smtClean="0"/>
              <a:t>Site Number is used to access online content, including:</a:t>
            </a:r>
          </a:p>
          <a:p>
            <a:pPr lvl="3" eaLnBrk="1" hangingPunct="1">
              <a:lnSpc>
                <a:spcPct val="90000"/>
              </a:lnSpc>
              <a:buFontTx/>
              <a:buNone/>
            </a:pPr>
            <a:r>
              <a:rPr lang="en-US" dirty="0" smtClean="0">
                <a:solidFill>
                  <a:schemeClr val="tx1"/>
                </a:solidFill>
              </a:rPr>
              <a:t>- Software downloads</a:t>
            </a:r>
          </a:p>
          <a:p>
            <a:pPr lvl="3" eaLnBrk="1" hangingPunct="1">
              <a:lnSpc>
                <a:spcPct val="90000"/>
              </a:lnSpc>
              <a:buFontTx/>
              <a:buNone/>
            </a:pPr>
            <a:r>
              <a:rPr lang="en-US" dirty="0" smtClean="0">
                <a:solidFill>
                  <a:schemeClr val="tx1"/>
                </a:solidFill>
              </a:rPr>
              <a:t>- Transaction and Proof of Entitlement documentation</a:t>
            </a:r>
          </a:p>
          <a:p>
            <a:pPr lvl="2">
              <a:lnSpc>
                <a:spcPct val="90000"/>
              </a:lnSpc>
              <a:buNone/>
            </a:pPr>
            <a:endParaRPr lang="en-US" dirty="0" smtClean="0"/>
          </a:p>
          <a:p>
            <a:pPr lvl="2">
              <a:lnSpc>
                <a:spcPct val="90000"/>
              </a:lnSpc>
              <a:buNone/>
            </a:pPr>
            <a:endParaRPr lang="en-US" dirty="0" smtClean="0"/>
          </a:p>
          <a:p>
            <a:pPr lvl="2">
              <a:lnSpc>
                <a:spcPct val="90000"/>
              </a:lnSpc>
              <a:buNone/>
            </a:pPr>
            <a:r>
              <a:rPr lang="en-US" b="1" dirty="0" smtClean="0"/>
              <a:t>Note:  </a:t>
            </a:r>
            <a:r>
              <a:rPr lang="en-US" dirty="0" smtClean="0"/>
              <a:t>In the event you are not sure of your ICN and/or site number, ECM Client Care can assist.  Please send an e-mail to </a:t>
            </a:r>
            <a:r>
              <a:rPr lang="en-US" dirty="0" smtClean="0">
                <a:hlinkClick r:id="rId2"/>
              </a:rPr>
              <a:t>iscare@us.ibm.com</a:t>
            </a:r>
            <a:r>
              <a:rPr lang="en-US" dirty="0" smtClean="0"/>
              <a:t> </a:t>
            </a:r>
          </a:p>
          <a:p>
            <a:pPr lvl="2">
              <a:lnSpc>
                <a:spcPct val="90000"/>
              </a:lnSpc>
            </a:pPr>
            <a:endParaRPr lang="en-US" dirty="0" smtClean="0"/>
          </a:p>
          <a:p>
            <a:pPr lvl="3" eaLnBrk="1" hangingPunct="1">
              <a:lnSpc>
                <a:spcPct val="90000"/>
              </a:lnSpc>
              <a:buFontTx/>
              <a:buNone/>
            </a:pPr>
            <a:r>
              <a:rPr lang="en-US" dirty="0" smtClean="0"/>
              <a:t>	</a:t>
            </a:r>
            <a:r>
              <a:rPr lang="en-US" dirty="0" smtClean="0">
                <a:solidFill>
                  <a:schemeClr val="tx1"/>
                </a:solidFill>
              </a:rPr>
              <a:t>	</a:t>
            </a:r>
          </a:p>
          <a:p>
            <a:pPr lvl="3" eaLnBrk="1" hangingPunct="1">
              <a:lnSpc>
                <a:spcPct val="90000"/>
              </a:lnSpc>
              <a:buFont typeface="Arial" charset="0"/>
              <a:buChar char="•"/>
            </a:pPr>
            <a:endParaRPr lang="en-US" dirty="0" smtClean="0">
              <a:solidFill>
                <a:schemeClr val="tx1"/>
              </a:solidFill>
            </a:endParaRPr>
          </a:p>
        </p:txBody>
      </p:sp>
      <p:sp>
        <p:nvSpPr>
          <p:cNvPr id="7173" name="Rectangle 4"/>
          <p:cNvSpPr>
            <a:spLocks noChangeArrowheads="1"/>
          </p:cNvSpPr>
          <p:nvPr/>
        </p:nvSpPr>
        <p:spPr bwMode="auto">
          <a:xfrm>
            <a:off x="192088" y="304800"/>
            <a:ext cx="3509962" cy="244475"/>
          </a:xfrm>
          <a:prstGeom prst="rect">
            <a:avLst/>
          </a:prstGeom>
          <a:noFill/>
          <a:ln w="9525" algn="ctr">
            <a:noFill/>
            <a:miter lim="800000"/>
            <a:headEnd/>
            <a:tailEnd/>
          </a:ln>
        </p:spPr>
        <p:txBody>
          <a:bodyPr>
            <a:spAutoFit/>
          </a:bodyPr>
          <a:lstStyle/>
          <a:p>
            <a:pPr>
              <a:spcAft>
                <a:spcPts val="900"/>
              </a:spcAft>
            </a:pPr>
            <a:r>
              <a:rPr lang="en-US" sz="1000">
                <a:solidFill>
                  <a:schemeClr val="tx1"/>
                </a:solidFill>
              </a:rPr>
              <a:t>General information</a:t>
            </a:r>
            <a:r>
              <a:rPr lang="en-US" sz="1000"/>
              <a:t>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cs typeface="Arial" charset="0"/>
              </a:rPr>
              <a:t>IBM Welcome letter:</a:t>
            </a:r>
            <a:r>
              <a:rPr lang="en-US" sz="2000" dirty="0" smtClean="0">
                <a:cs typeface="Arial" charset="0"/>
              </a:rPr>
              <a:t/>
            </a:r>
            <a:br>
              <a:rPr lang="en-US" sz="2000" dirty="0" smtClean="0">
                <a:cs typeface="Arial" charset="0"/>
              </a:rPr>
            </a:br>
            <a:r>
              <a:rPr lang="en-US" sz="2000" dirty="0" smtClean="0">
                <a:cs typeface="Arial" charset="0"/>
              </a:rPr>
              <a:t>Site number and temporary password</a:t>
            </a:r>
            <a:endParaRPr lang="en-US" dirty="0"/>
          </a:p>
        </p:txBody>
      </p:sp>
      <p:sp>
        <p:nvSpPr>
          <p:cNvPr id="3" name="Slide Number Placeholder 2"/>
          <p:cNvSpPr>
            <a:spLocks noGrp="1"/>
          </p:cNvSpPr>
          <p:nvPr>
            <p:ph type="sldNum" sz="quarter" idx="10"/>
          </p:nvPr>
        </p:nvSpPr>
        <p:spPr/>
        <p:txBody>
          <a:bodyPr/>
          <a:lstStyle/>
          <a:p>
            <a:fld id="{CE1EDBF8-11F8-4958-9D92-D24C6613F30D}" type="slidenum">
              <a:rPr lang="en-US" smtClean="0"/>
              <a:pPr/>
              <a:t>11</a:t>
            </a:fld>
            <a:endParaRPr lang="en-US"/>
          </a:p>
        </p:txBody>
      </p:sp>
      <p:sp>
        <p:nvSpPr>
          <p:cNvPr id="4" name="Rectangle 3"/>
          <p:cNvSpPr txBox="1">
            <a:spLocks noChangeArrowheads="1"/>
          </p:cNvSpPr>
          <p:nvPr/>
        </p:nvSpPr>
        <p:spPr>
          <a:xfrm>
            <a:off x="214112" y="239552"/>
            <a:ext cx="7769225" cy="295275"/>
          </a:xfrm>
          <a:prstGeom prst="rect">
            <a:avLst/>
          </a:prstGeom>
        </p:spPr>
        <p:txBody>
          <a:bodyPr/>
          <a:lstStyle/>
          <a:p>
            <a:pPr marL="173038" marR="0" lvl="0" indent="-173038" algn="l" defTabSz="914400" rtl="0" eaLnBrk="1" fontAlgn="base" latinLnBrk="0" hangingPunct="1">
              <a:lnSpc>
                <a:spcPct val="100000"/>
              </a:lnSpc>
              <a:spcBef>
                <a:spcPct val="50000"/>
              </a:spcBef>
              <a:spcAft>
                <a:spcPct val="0"/>
              </a:spcAft>
              <a:buClr>
                <a:schemeClr val="tx1"/>
              </a:buClr>
              <a:buSzTx/>
              <a:tabLst/>
              <a:defRPr/>
            </a:pPr>
            <a:r>
              <a:rPr kumimoji="0" lang="en-US" sz="1200" b="0" i="0" u="none" strike="noStrike" kern="0" cap="none" spc="0" normalizeH="0" baseline="0" noProof="0" dirty="0" smtClean="0">
                <a:ln>
                  <a:noFill/>
                </a:ln>
                <a:solidFill>
                  <a:schemeClr val="tx1"/>
                </a:solidFill>
                <a:effectLst/>
                <a:uLnTx/>
                <a:uFillTx/>
                <a:latin typeface="+mn-lt"/>
                <a:ea typeface="+mn-ea"/>
                <a:cs typeface="+mn-cs"/>
              </a:rPr>
              <a:t>General information</a:t>
            </a:r>
          </a:p>
        </p:txBody>
      </p:sp>
      <p:pic>
        <p:nvPicPr>
          <p:cNvPr id="5" name="Picture 4"/>
          <p:cNvPicPr>
            <a:picLocks noChangeAspect="1" noChangeArrowheads="1"/>
          </p:cNvPicPr>
          <p:nvPr/>
        </p:nvPicPr>
        <p:blipFill>
          <a:blip r:embed="rId2"/>
          <a:srcRect/>
          <a:stretch>
            <a:fillRect/>
          </a:stretch>
        </p:blipFill>
        <p:spPr bwMode="auto">
          <a:xfrm>
            <a:off x="228600" y="1524000"/>
            <a:ext cx="4271963" cy="5029200"/>
          </a:xfrm>
          <a:prstGeom prst="rect">
            <a:avLst/>
          </a:prstGeom>
          <a:noFill/>
          <a:ln w="9525" algn="ctr">
            <a:noFill/>
            <a:miter lim="800000"/>
            <a:headEnd/>
            <a:tailEnd/>
          </a:ln>
        </p:spPr>
      </p:pic>
      <p:pic>
        <p:nvPicPr>
          <p:cNvPr id="6" name="Picture 5"/>
          <p:cNvPicPr>
            <a:picLocks noChangeAspect="1" noChangeArrowheads="1"/>
          </p:cNvPicPr>
          <p:nvPr/>
        </p:nvPicPr>
        <p:blipFill>
          <a:blip r:embed="rId3"/>
          <a:srcRect/>
          <a:stretch>
            <a:fillRect/>
          </a:stretch>
        </p:blipFill>
        <p:spPr bwMode="auto">
          <a:xfrm>
            <a:off x="4724400" y="1524000"/>
            <a:ext cx="4164013" cy="4876800"/>
          </a:xfrm>
          <a:prstGeom prst="rect">
            <a:avLst/>
          </a:prstGeom>
          <a:noFill/>
          <a:ln w="9525" algn="ctr">
            <a:noFill/>
            <a:miter lim="800000"/>
            <a:headEnd/>
            <a:tailEnd/>
          </a:ln>
        </p:spPr>
      </p:pic>
      <p:sp>
        <p:nvSpPr>
          <p:cNvPr id="7" name="AutoShape 7"/>
          <p:cNvSpPr>
            <a:spLocks noChangeArrowheads="1"/>
          </p:cNvSpPr>
          <p:nvPr/>
        </p:nvSpPr>
        <p:spPr bwMode="auto">
          <a:xfrm>
            <a:off x="2133600" y="4419600"/>
            <a:ext cx="1524000" cy="457200"/>
          </a:xfrm>
          <a:prstGeom prst="wedgeRoundRectCallout">
            <a:avLst>
              <a:gd name="adj1" fmla="val -90106"/>
              <a:gd name="adj2" fmla="val -31250"/>
              <a:gd name="adj3" fmla="val 16667"/>
            </a:avLst>
          </a:prstGeom>
          <a:solidFill>
            <a:srgbClr val="FFFFCC"/>
          </a:solidFill>
          <a:ln w="28575">
            <a:solidFill>
              <a:schemeClr val="accent2"/>
            </a:solidFill>
            <a:miter lim="800000"/>
            <a:headEnd/>
            <a:tailEnd/>
          </a:ln>
        </p:spPr>
        <p:txBody>
          <a:bodyPr/>
          <a:lstStyle/>
          <a:p>
            <a:pPr algn="ctr" hangingPunct="0">
              <a:lnSpc>
                <a:spcPct val="93000"/>
              </a:lnSpc>
              <a:buClr>
                <a:srgbClr val="000000"/>
              </a:buClr>
              <a:buSzPct val="100000"/>
              <a:buFont typeface="Times New Roman" pitchFamily="18" charset="0"/>
              <a:buNone/>
            </a:pPr>
            <a:r>
              <a:rPr lang="en-US" sz="1200" dirty="0">
                <a:solidFill>
                  <a:srgbClr val="000000"/>
                </a:solidFill>
                <a:ea typeface="SimSun" pitchFamily="2" charset="-122"/>
              </a:rPr>
              <a:t>Location of your </a:t>
            </a:r>
            <a:r>
              <a:rPr lang="en-US" sz="1200" dirty="0">
                <a:solidFill>
                  <a:srgbClr val="060FCC"/>
                </a:solidFill>
                <a:ea typeface="SimSun" pitchFamily="2" charset="-122"/>
              </a:rPr>
              <a:t>Site Number</a:t>
            </a:r>
            <a:endParaRPr lang="en-US" sz="1200" b="1" dirty="0">
              <a:solidFill>
                <a:srgbClr val="060FCC"/>
              </a:solidFill>
              <a:ea typeface="SimSun" pitchFamily="2" charset="-122"/>
            </a:endParaRPr>
          </a:p>
        </p:txBody>
      </p:sp>
      <p:sp>
        <p:nvSpPr>
          <p:cNvPr id="8" name="AutoShape 12"/>
          <p:cNvSpPr>
            <a:spLocks noChangeArrowheads="1"/>
          </p:cNvSpPr>
          <p:nvPr/>
        </p:nvSpPr>
        <p:spPr bwMode="auto">
          <a:xfrm>
            <a:off x="838200" y="5257800"/>
            <a:ext cx="1905000" cy="533400"/>
          </a:xfrm>
          <a:prstGeom prst="wedgeRoundRectCallout">
            <a:avLst>
              <a:gd name="adj1" fmla="val -24750"/>
              <a:gd name="adj2" fmla="val -162500"/>
              <a:gd name="adj3" fmla="val 16667"/>
            </a:avLst>
          </a:prstGeom>
          <a:solidFill>
            <a:srgbClr val="FFFFCC"/>
          </a:solidFill>
          <a:ln w="28575">
            <a:solidFill>
              <a:schemeClr val="accent2"/>
            </a:solidFill>
            <a:miter lim="800000"/>
            <a:headEnd/>
            <a:tailEnd/>
          </a:ln>
        </p:spPr>
        <p:txBody>
          <a:bodyPr/>
          <a:lstStyle/>
          <a:p>
            <a:pPr algn="ctr" hangingPunct="0">
              <a:lnSpc>
                <a:spcPct val="93000"/>
              </a:lnSpc>
              <a:buClr>
                <a:srgbClr val="000000"/>
              </a:buClr>
              <a:buSzPct val="100000"/>
              <a:buFont typeface="Times New Roman" pitchFamily="18" charset="0"/>
              <a:buNone/>
            </a:pPr>
            <a:r>
              <a:rPr lang="en-US" sz="1200">
                <a:solidFill>
                  <a:srgbClr val="000000"/>
                </a:solidFill>
                <a:ea typeface="SimSun" pitchFamily="2" charset="-122"/>
              </a:rPr>
              <a:t>Location of your </a:t>
            </a:r>
          </a:p>
          <a:p>
            <a:pPr algn="ctr" hangingPunct="0">
              <a:lnSpc>
                <a:spcPct val="93000"/>
              </a:lnSpc>
              <a:buClr>
                <a:srgbClr val="000000"/>
              </a:buClr>
              <a:buSzPct val="100000"/>
              <a:buFont typeface="Times New Roman" pitchFamily="18" charset="0"/>
              <a:buNone/>
            </a:pPr>
            <a:r>
              <a:rPr lang="en-US" sz="1200">
                <a:solidFill>
                  <a:srgbClr val="060FCC"/>
                </a:solidFill>
                <a:ea typeface="SimSun" pitchFamily="2" charset="-122"/>
              </a:rPr>
              <a:t>IBM Customer Number</a:t>
            </a:r>
            <a:endParaRPr lang="en-US" sz="1200" b="1">
              <a:solidFill>
                <a:srgbClr val="060FCC"/>
              </a:solidFill>
              <a:ea typeface="SimSun" pitchFamily="2" charset="-122"/>
            </a:endParaRPr>
          </a:p>
        </p:txBody>
      </p:sp>
      <p:sp>
        <p:nvSpPr>
          <p:cNvPr id="9" name="AutoShape 8"/>
          <p:cNvSpPr>
            <a:spLocks noChangeArrowheads="1"/>
          </p:cNvSpPr>
          <p:nvPr/>
        </p:nvSpPr>
        <p:spPr bwMode="auto">
          <a:xfrm>
            <a:off x="6324600" y="4038600"/>
            <a:ext cx="1828800" cy="457200"/>
          </a:xfrm>
          <a:prstGeom prst="wedgeRoundRectCallout">
            <a:avLst>
              <a:gd name="adj1" fmla="val 11023"/>
              <a:gd name="adj2" fmla="val -153472"/>
              <a:gd name="adj3" fmla="val 16667"/>
            </a:avLst>
          </a:prstGeom>
          <a:solidFill>
            <a:srgbClr val="FFFFCC"/>
          </a:solidFill>
          <a:ln w="28575">
            <a:solidFill>
              <a:schemeClr val="accent2"/>
            </a:solidFill>
            <a:miter lim="800000"/>
            <a:headEnd/>
            <a:tailEnd/>
          </a:ln>
        </p:spPr>
        <p:txBody>
          <a:bodyPr/>
          <a:lstStyle/>
          <a:p>
            <a:pPr algn="ctr" hangingPunct="0">
              <a:lnSpc>
                <a:spcPct val="93000"/>
              </a:lnSpc>
              <a:buClr>
                <a:srgbClr val="000000"/>
              </a:buClr>
              <a:buSzPct val="100000"/>
              <a:buFont typeface="Times New Roman" pitchFamily="18" charset="0"/>
              <a:buNone/>
            </a:pPr>
            <a:r>
              <a:rPr lang="en-US" sz="1200">
                <a:solidFill>
                  <a:srgbClr val="000000"/>
                </a:solidFill>
                <a:ea typeface="SimSun" pitchFamily="2" charset="-122"/>
              </a:rPr>
              <a:t>Location of your </a:t>
            </a:r>
            <a:r>
              <a:rPr lang="en-US" sz="1200">
                <a:solidFill>
                  <a:srgbClr val="060FCC"/>
                </a:solidFill>
                <a:ea typeface="SimSun" pitchFamily="2" charset="-122"/>
              </a:rPr>
              <a:t>temporary passcode</a:t>
            </a:r>
            <a:endParaRPr lang="en-US" sz="1200" b="1">
              <a:solidFill>
                <a:srgbClr val="060FCC"/>
              </a:solidFill>
              <a:ea typeface="SimSun" pitchFamily="2" charset="-122"/>
            </a:endParaRPr>
          </a:p>
        </p:txBody>
      </p:sp>
      <p:pic>
        <p:nvPicPr>
          <p:cNvPr id="12" name="Picture 9"/>
          <p:cNvPicPr>
            <a:picLocks noChangeAspect="1" noChangeArrowheads="1"/>
          </p:cNvPicPr>
          <p:nvPr/>
        </p:nvPicPr>
        <p:blipFill>
          <a:blip r:embed="rId4"/>
          <a:srcRect/>
          <a:stretch>
            <a:fillRect/>
          </a:stretch>
        </p:blipFill>
        <p:spPr bwMode="auto">
          <a:xfrm>
            <a:off x="8305800" y="685800"/>
            <a:ext cx="509588" cy="685800"/>
          </a:xfrm>
          <a:prstGeom prst="rect">
            <a:avLst/>
          </a:prstGeom>
          <a:noFill/>
          <a:ln w="9525" algn="ctr">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3"/>
          <p:cNvSpPr txBox="1">
            <a:spLocks noGrp="1"/>
          </p:cNvSpPr>
          <p:nvPr/>
        </p:nvSpPr>
        <p:spPr bwMode="black">
          <a:xfrm>
            <a:off x="182563" y="6537325"/>
            <a:ext cx="366712" cy="184150"/>
          </a:xfrm>
          <a:prstGeom prst="rect">
            <a:avLst/>
          </a:prstGeom>
          <a:noFill/>
          <a:ln w="9525">
            <a:noFill/>
            <a:miter lim="800000"/>
            <a:headEnd/>
            <a:tailEnd/>
          </a:ln>
        </p:spPr>
        <p:txBody>
          <a:bodyPr lIns="92075" tIns="46038" rIns="92075" bIns="46038"/>
          <a:lstStyle/>
          <a:p>
            <a:fld id="{B227C2C0-5115-4FE1-9D0F-C9BD9A29A80E}" type="slidenum">
              <a:rPr lang="en-US" sz="800">
                <a:solidFill>
                  <a:schemeClr val="tx1"/>
                </a:solidFill>
              </a:rPr>
              <a:pPr/>
              <a:t>12</a:t>
            </a:fld>
            <a:endParaRPr lang="en-US" sz="800">
              <a:solidFill>
                <a:schemeClr val="tx1"/>
              </a:solidFill>
            </a:endParaRPr>
          </a:p>
        </p:txBody>
      </p:sp>
      <p:sp>
        <p:nvSpPr>
          <p:cNvPr id="10243" name="Rectangle 2"/>
          <p:cNvSpPr>
            <a:spLocks noGrp="1" noChangeArrowheads="1"/>
          </p:cNvSpPr>
          <p:nvPr>
            <p:ph type="title" idx="4294967295"/>
          </p:nvPr>
        </p:nvSpPr>
        <p:spPr>
          <a:xfrm>
            <a:off x="182563" y="593725"/>
            <a:ext cx="8961437" cy="731838"/>
          </a:xfrm>
        </p:spPr>
        <p:txBody>
          <a:bodyPr/>
          <a:lstStyle/>
          <a:p>
            <a:pPr eaLnBrk="1" hangingPunct="1"/>
            <a:r>
              <a:rPr lang="en-US" sz="2400" dirty="0" smtClean="0"/>
              <a:t>What is Passport Advantage (PA) and Service Request (SR)?</a:t>
            </a:r>
            <a:r>
              <a:rPr lang="en-US" sz="1800" dirty="0" smtClean="0"/>
              <a:t>		</a:t>
            </a:r>
          </a:p>
        </p:txBody>
      </p:sp>
      <p:sp>
        <p:nvSpPr>
          <p:cNvPr id="47107" name="Rectangle 3"/>
          <p:cNvSpPr>
            <a:spLocks noGrp="1" noChangeArrowheads="1"/>
          </p:cNvSpPr>
          <p:nvPr>
            <p:ph type="body" idx="4294967295"/>
          </p:nvPr>
        </p:nvSpPr>
        <p:spPr>
          <a:xfrm>
            <a:off x="182563" y="1347788"/>
            <a:ext cx="8686800" cy="4003675"/>
          </a:xfrm>
        </p:spPr>
        <p:txBody>
          <a:bodyPr/>
          <a:lstStyle/>
          <a:p>
            <a:pPr eaLnBrk="1" hangingPunct="1">
              <a:defRPr/>
            </a:pPr>
            <a:r>
              <a:rPr lang="en-US" b="1" dirty="0" smtClean="0"/>
              <a:t>Passport Advantage </a:t>
            </a:r>
            <a:r>
              <a:rPr lang="en-US" dirty="0" smtClean="0"/>
              <a:t>(PA)</a:t>
            </a:r>
          </a:p>
          <a:p>
            <a:pPr lvl="1" eaLnBrk="1" hangingPunct="1">
              <a:defRPr/>
            </a:pPr>
            <a:r>
              <a:rPr lang="en-US" dirty="0" smtClean="0"/>
              <a:t>Location from which software is downloaded</a:t>
            </a:r>
          </a:p>
          <a:p>
            <a:pPr lvl="1" eaLnBrk="1" hangingPunct="1">
              <a:defRPr/>
            </a:pPr>
            <a:r>
              <a:rPr lang="en-US" dirty="0" smtClean="0"/>
              <a:t>Access is managed by Primary Contact</a:t>
            </a:r>
          </a:p>
          <a:p>
            <a:pPr lvl="1" eaLnBrk="1" hangingPunct="1">
              <a:defRPr/>
            </a:pPr>
            <a:r>
              <a:rPr lang="en-US" u="sng" dirty="0" smtClean="0">
                <a:solidFill>
                  <a:schemeClr val="tx2"/>
                </a:solidFill>
              </a:rPr>
              <a:t> www.ibm.com/software/passportadvantage</a:t>
            </a:r>
            <a:endParaRPr lang="en-US" dirty="0" smtClean="0">
              <a:solidFill>
                <a:schemeClr val="tx2"/>
              </a:solidFill>
            </a:endParaRPr>
          </a:p>
          <a:p>
            <a:pPr eaLnBrk="1" hangingPunct="1">
              <a:defRPr/>
            </a:pPr>
            <a:endParaRPr lang="en-US" dirty="0" smtClean="0"/>
          </a:p>
          <a:p>
            <a:pPr eaLnBrk="1" hangingPunct="1">
              <a:defRPr/>
            </a:pPr>
            <a:r>
              <a:rPr lang="en-US" b="1" dirty="0" smtClean="0"/>
              <a:t>Service Request Site </a:t>
            </a:r>
            <a:r>
              <a:rPr lang="en-US" dirty="0" smtClean="0"/>
              <a:t>(SR)</a:t>
            </a:r>
          </a:p>
          <a:p>
            <a:pPr lvl="1" eaLnBrk="1" hangingPunct="1">
              <a:defRPr/>
            </a:pPr>
            <a:r>
              <a:rPr lang="en-US" dirty="0" smtClean="0"/>
              <a:t>Location where support issues (PMR*) are entered/viewed/updated online</a:t>
            </a:r>
          </a:p>
          <a:p>
            <a:pPr lvl="1" eaLnBrk="1" hangingPunct="1">
              <a:defRPr/>
            </a:pPr>
            <a:r>
              <a:rPr lang="en-US" dirty="0" smtClean="0"/>
              <a:t>Access is managed by Site Technical Contact (STC) or a defined Administrator</a:t>
            </a:r>
          </a:p>
          <a:p>
            <a:pPr lvl="1" eaLnBrk="1" hangingPunct="1">
              <a:defRPr/>
            </a:pPr>
            <a:r>
              <a:rPr lang="en-US" u="sng" dirty="0" smtClean="0">
                <a:solidFill>
                  <a:schemeClr val="tx2"/>
                </a:solidFill>
                <a:hlinkClick r:id="rId2"/>
              </a:rPr>
              <a:t>www.ibm.com/software/support</a:t>
            </a:r>
            <a:endParaRPr lang="en-US" u="sng" dirty="0" smtClean="0">
              <a:solidFill>
                <a:schemeClr val="tx2"/>
              </a:solidFill>
            </a:endParaRPr>
          </a:p>
          <a:p>
            <a:pPr lvl="1" eaLnBrk="1" hangingPunct="1">
              <a:defRPr/>
            </a:pPr>
            <a:endParaRPr lang="en-US" u="sng" dirty="0" smtClean="0">
              <a:solidFill>
                <a:schemeClr val="tx2">
                  <a:lumMod val="75000"/>
                </a:schemeClr>
              </a:solidFill>
            </a:endParaRPr>
          </a:p>
          <a:p>
            <a:pPr eaLnBrk="1" hangingPunct="1">
              <a:buFont typeface="Wingdings" pitchFamily="2" charset="2"/>
              <a:buNone/>
              <a:defRPr/>
            </a:pPr>
            <a:r>
              <a:rPr lang="en-US" dirty="0" smtClean="0"/>
              <a:t>*PMR = Problem Management Report</a:t>
            </a:r>
          </a:p>
          <a:p>
            <a:pPr eaLnBrk="1" hangingPunct="1">
              <a:buFont typeface="Wingdings" pitchFamily="2" charset="2"/>
              <a:buNone/>
              <a:defRPr/>
            </a:pPr>
            <a:endParaRPr lang="en-US" dirty="0" smtClean="0"/>
          </a:p>
          <a:p>
            <a:pPr eaLnBrk="1" hangingPunct="1">
              <a:buFont typeface="Wingdings" pitchFamily="2" charset="2"/>
              <a:buNone/>
              <a:defRPr/>
            </a:pPr>
            <a:r>
              <a:rPr lang="en-US" sz="1800" dirty="0" smtClean="0"/>
              <a:t>Directory of </a:t>
            </a:r>
            <a:r>
              <a:rPr lang="en-US" sz="1800" b="1" dirty="0" smtClean="0"/>
              <a:t>worldwide contacts </a:t>
            </a:r>
            <a:r>
              <a:rPr lang="en-US" sz="1800" dirty="0" smtClean="0"/>
              <a:t>can be found at:  </a:t>
            </a:r>
            <a:r>
              <a:rPr lang="en-US" sz="1800" dirty="0" smtClean="0">
                <a:hlinkClick r:id="rId3"/>
              </a:rPr>
              <a:t>http://www.ibm.com/planetwide/</a:t>
            </a:r>
            <a:r>
              <a:rPr lang="en-US" sz="1800" dirty="0" smtClean="0"/>
              <a:t> </a:t>
            </a:r>
          </a:p>
          <a:p>
            <a:pPr lvl="1" eaLnBrk="1" hangingPunct="1">
              <a:defRPr/>
            </a:pPr>
            <a:endParaRPr lang="en-US" dirty="0" smtClean="0"/>
          </a:p>
          <a:p>
            <a:pPr lvl="1" eaLnBrk="1" hangingPunct="1">
              <a:defRPr/>
            </a:pPr>
            <a:endParaRPr lang="en-US" dirty="0" smtClean="0"/>
          </a:p>
          <a:p>
            <a:pPr lvl="1" eaLnBrk="1" hangingPunct="1">
              <a:buFont typeface="Arial" charset="0"/>
              <a:buNone/>
              <a:defRPr/>
            </a:pPr>
            <a:endParaRPr lang="en-US" dirty="0" smtClean="0"/>
          </a:p>
          <a:p>
            <a:pPr lvl="1" eaLnBrk="1" hangingPunct="1">
              <a:defRPr/>
            </a:pPr>
            <a:endParaRPr lang="en-US" dirty="0" smtClean="0"/>
          </a:p>
        </p:txBody>
      </p:sp>
      <p:sp>
        <p:nvSpPr>
          <p:cNvPr id="10245" name="Rectangle 9"/>
          <p:cNvSpPr>
            <a:spLocks noChangeArrowheads="1"/>
          </p:cNvSpPr>
          <p:nvPr/>
        </p:nvSpPr>
        <p:spPr bwMode="auto">
          <a:xfrm>
            <a:off x="182563" y="6323013"/>
            <a:ext cx="8596312" cy="214312"/>
          </a:xfrm>
          <a:prstGeom prst="rect">
            <a:avLst/>
          </a:prstGeom>
          <a:noFill/>
          <a:ln w="9525">
            <a:noFill/>
            <a:miter lim="800000"/>
            <a:headEnd/>
            <a:tailEnd/>
          </a:ln>
        </p:spPr>
        <p:txBody>
          <a:bodyPr tIns="46038" bIns="46038" anchor="b"/>
          <a:lstStyle/>
          <a:p>
            <a:pPr marL="400050" indent="-400050" eaLnBrk="0" hangingPunct="0"/>
            <a:endParaRPr lang="en-US" sz="1000" u="sng"/>
          </a:p>
        </p:txBody>
      </p:sp>
      <p:sp>
        <p:nvSpPr>
          <p:cNvPr id="10246" name="Text Box 46"/>
          <p:cNvSpPr txBox="1">
            <a:spLocks noChangeArrowheads="1"/>
          </p:cNvSpPr>
          <p:nvPr/>
        </p:nvSpPr>
        <p:spPr bwMode="auto">
          <a:xfrm>
            <a:off x="182563" y="136525"/>
            <a:ext cx="7769225" cy="366713"/>
          </a:xfrm>
          <a:prstGeom prst="rect">
            <a:avLst/>
          </a:prstGeom>
          <a:noFill/>
          <a:ln w="9525">
            <a:noFill/>
            <a:miter lim="800000"/>
            <a:headEnd/>
            <a:tailEnd/>
          </a:ln>
        </p:spPr>
        <p:txBody>
          <a:bodyPr tIns="0" bIns="0" anchor="b"/>
          <a:lstStyle/>
          <a:p>
            <a:pPr>
              <a:spcAft>
                <a:spcPts val="900"/>
              </a:spcAft>
            </a:pPr>
            <a:r>
              <a:rPr lang="en-US" sz="1000" dirty="0">
                <a:solidFill>
                  <a:schemeClr val="tx1"/>
                </a:solidFill>
              </a:rPr>
              <a:t>General information</a:t>
            </a:r>
            <a:r>
              <a:rPr lang="en-US" sz="1000" dirty="0"/>
              <a:t> </a:t>
            </a:r>
          </a:p>
        </p:txBody>
      </p:sp>
      <p:sp>
        <p:nvSpPr>
          <p:cNvPr id="10247" name="Rectangle 3"/>
          <p:cNvSpPr>
            <a:spLocks noChangeArrowheads="1"/>
          </p:cNvSpPr>
          <p:nvPr/>
        </p:nvSpPr>
        <p:spPr bwMode="auto">
          <a:xfrm>
            <a:off x="182563" y="1570038"/>
            <a:ext cx="8686800" cy="3781425"/>
          </a:xfrm>
          <a:prstGeom prst="rect">
            <a:avLst/>
          </a:prstGeom>
          <a:noFill/>
          <a:ln w="9525">
            <a:noFill/>
            <a:miter lim="800000"/>
            <a:headEnd/>
            <a:tailEnd/>
          </a:ln>
        </p:spPr>
        <p:txBody>
          <a:bodyPr/>
          <a:lstStyle/>
          <a:p>
            <a:pPr marL="173038" indent="-173038">
              <a:spcBef>
                <a:spcPct val="50000"/>
              </a:spcBef>
              <a:buClr>
                <a:schemeClr val="tx1"/>
              </a:buClr>
              <a:buFont typeface="Wingdings" pitchFamily="2" charset="2"/>
              <a:buNone/>
            </a:pPr>
            <a:endParaRPr lang="en-US" sz="1600">
              <a:solidFill>
                <a:schemeClr val="tx1"/>
              </a:solidFill>
            </a:endParaRPr>
          </a:p>
          <a:p>
            <a:pPr marL="173038" indent="-173038">
              <a:spcBef>
                <a:spcPct val="50000"/>
              </a:spcBef>
              <a:buClr>
                <a:schemeClr val="tx1"/>
              </a:buClr>
              <a:buFont typeface="Wingdings" pitchFamily="2" charset="2"/>
              <a:buChar char="§"/>
            </a:pPr>
            <a:endParaRPr lang="en-US" sz="1600">
              <a:solidFill>
                <a:srgbClr val="FF0000"/>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3"/>
          <p:cNvSpPr>
            <a:spLocks noGrp="1"/>
          </p:cNvSpPr>
          <p:nvPr>
            <p:ph type="sldNum" sz="quarter" idx="10"/>
          </p:nvPr>
        </p:nvSpPr>
        <p:spPr>
          <a:noFill/>
        </p:spPr>
        <p:txBody>
          <a:bodyPr/>
          <a:lstStyle/>
          <a:p>
            <a:fld id="{EAA82438-68AA-47AF-88BA-BBC58654C8AA}" type="slidenum">
              <a:rPr lang="en-US" smtClean="0"/>
              <a:pPr/>
              <a:t>13</a:t>
            </a:fld>
            <a:endParaRPr lang="en-US" smtClean="0"/>
          </a:p>
        </p:txBody>
      </p:sp>
      <p:sp>
        <p:nvSpPr>
          <p:cNvPr id="8195" name="Rectangle 2"/>
          <p:cNvSpPr>
            <a:spLocks noGrp="1" noChangeArrowheads="1"/>
          </p:cNvSpPr>
          <p:nvPr>
            <p:ph type="title"/>
          </p:nvPr>
        </p:nvSpPr>
        <p:spPr>
          <a:xfrm>
            <a:off x="182563" y="593725"/>
            <a:ext cx="8828087" cy="1338828"/>
          </a:xfrm>
        </p:spPr>
        <p:txBody>
          <a:bodyPr>
            <a:spAutoFit/>
          </a:bodyPr>
          <a:lstStyle/>
          <a:p>
            <a:pPr marL="419100" indent="-419100" eaLnBrk="1" hangingPunct="1"/>
            <a:r>
              <a:rPr lang="en-US" sz="2400" dirty="0" smtClean="0"/>
              <a:t>Understanding the importance of your company’s defined “Contact lists”</a:t>
            </a:r>
            <a:br>
              <a:rPr lang="en-US" sz="2400" dirty="0" smtClean="0"/>
            </a:br>
            <a:r>
              <a:rPr lang="en-US" sz="2400" dirty="0" smtClean="0"/>
              <a:t/>
            </a:r>
            <a:br>
              <a:rPr lang="en-US" sz="2400" dirty="0" smtClean="0"/>
            </a:br>
            <a:endParaRPr lang="en-US" sz="1800" dirty="0" smtClean="0"/>
          </a:p>
        </p:txBody>
      </p:sp>
      <p:sp>
        <p:nvSpPr>
          <p:cNvPr id="8196" name="Rectangle 3"/>
          <p:cNvSpPr>
            <a:spLocks noGrp="1" noChangeArrowheads="1"/>
          </p:cNvSpPr>
          <p:nvPr>
            <p:ph type="body" idx="1"/>
          </p:nvPr>
        </p:nvSpPr>
        <p:spPr>
          <a:xfrm>
            <a:off x="182563" y="1792388"/>
            <a:ext cx="8686800" cy="4730750"/>
          </a:xfrm>
        </p:spPr>
        <p:txBody>
          <a:bodyPr/>
          <a:lstStyle/>
          <a:p>
            <a:pPr eaLnBrk="1" hangingPunct="1">
              <a:buFont typeface="Wingdings" pitchFamily="2" charset="2"/>
              <a:buNone/>
            </a:pPr>
            <a:r>
              <a:rPr lang="en-GB" altLang="en-GB" sz="1800" dirty="0" smtClean="0"/>
              <a:t>Each Site has six functional contacts identified in the Passport Advantage contract  </a:t>
            </a:r>
          </a:p>
          <a:p>
            <a:pPr eaLnBrk="1" hangingPunct="1">
              <a:buFont typeface="Wingdings" pitchFamily="2" charset="2"/>
              <a:buNone/>
            </a:pPr>
            <a:r>
              <a:rPr lang="en-GB" altLang="en-GB" dirty="0" smtClean="0"/>
              <a:t>We will discuss the two which deal with Support.</a:t>
            </a:r>
          </a:p>
          <a:p>
            <a:pPr eaLnBrk="1" hangingPunct="1">
              <a:buFont typeface="Wingdings" pitchFamily="2" charset="2"/>
              <a:buNone/>
            </a:pPr>
            <a:endParaRPr lang="en-GB" altLang="en-GB" sz="800" dirty="0" smtClean="0"/>
          </a:p>
          <a:p>
            <a:pPr eaLnBrk="1" hangingPunct="1">
              <a:buFont typeface="Wingdings" pitchFamily="2" charset="2"/>
              <a:buNone/>
            </a:pPr>
            <a:r>
              <a:rPr lang="en-GB" altLang="en-GB" dirty="0" smtClean="0"/>
              <a:t>The Primary Contact has a key role in obtaining software product downloads.</a:t>
            </a:r>
          </a:p>
          <a:p>
            <a:pPr eaLnBrk="1" hangingPunct="1"/>
            <a:r>
              <a:rPr lang="en-US" b="1" dirty="0" smtClean="0"/>
              <a:t>Primary Contact / Primary Site Contact (PSC)</a:t>
            </a:r>
          </a:p>
          <a:p>
            <a:pPr lvl="2" eaLnBrk="1" hangingPunct="1"/>
            <a:r>
              <a:rPr lang="en-US" dirty="0" smtClean="0"/>
              <a:t> Individual entering into contractual relationship with IBM</a:t>
            </a:r>
          </a:p>
          <a:p>
            <a:pPr lvl="2" eaLnBrk="1" hangingPunct="1"/>
            <a:r>
              <a:rPr lang="en-US" altLang="en-GB" dirty="0" smtClean="0"/>
              <a:t> Responsible for IBM Software and Services Online Tool for downloads through   	</a:t>
            </a:r>
            <a:r>
              <a:rPr lang="en-GB" altLang="en-GB" dirty="0" smtClean="0"/>
              <a:t>Passport Advantage (PA)</a:t>
            </a:r>
          </a:p>
          <a:p>
            <a:pPr lvl="2" eaLnBrk="1" hangingPunct="1"/>
            <a:r>
              <a:rPr lang="en-US" dirty="0" smtClean="0"/>
              <a:t>Manages contact’s access to the PA website.</a:t>
            </a:r>
          </a:p>
          <a:p>
            <a:pPr lvl="2" eaLnBrk="1" hangingPunct="1"/>
            <a:endParaRPr lang="en-US" altLang="en-GB" dirty="0" smtClean="0"/>
          </a:p>
          <a:p>
            <a:pPr eaLnBrk="1" hangingPunct="1">
              <a:buFont typeface="Wingdings" pitchFamily="2" charset="2"/>
              <a:buNone/>
            </a:pPr>
            <a:r>
              <a:rPr lang="en-GB" altLang="en-GB" dirty="0" smtClean="0"/>
              <a:t>The Site Technical Contact has a key role in obtaining technical support.</a:t>
            </a:r>
          </a:p>
          <a:p>
            <a:pPr eaLnBrk="1" hangingPunct="1"/>
            <a:r>
              <a:rPr lang="en-US" b="1" dirty="0" smtClean="0"/>
              <a:t>Site Technical Contact (STC)</a:t>
            </a:r>
          </a:p>
          <a:p>
            <a:pPr lvl="2" eaLnBrk="1" hangingPunct="1"/>
            <a:r>
              <a:rPr lang="en-US" dirty="0" smtClean="0"/>
              <a:t>Responsible for overall support compliance</a:t>
            </a:r>
          </a:p>
          <a:p>
            <a:pPr lvl="2" eaLnBrk="1" hangingPunct="1"/>
            <a:r>
              <a:rPr lang="en-US" dirty="0" smtClean="0"/>
              <a:t>Manages user access to the online Service Request (SR) website.</a:t>
            </a:r>
          </a:p>
          <a:p>
            <a:pPr eaLnBrk="1" hangingPunct="1"/>
            <a:endParaRPr lang="en-GB" altLang="en-GB" b="1" dirty="0" smtClean="0"/>
          </a:p>
          <a:p>
            <a:pPr lvl="2" eaLnBrk="1" hangingPunct="1">
              <a:buFontTx/>
              <a:buNone/>
            </a:pPr>
            <a:endParaRPr lang="en-GB" altLang="en-GB" dirty="0" smtClean="0"/>
          </a:p>
          <a:p>
            <a:pPr lvl="2" eaLnBrk="1" hangingPunct="1">
              <a:buFontTx/>
              <a:buNone/>
            </a:pPr>
            <a:endParaRPr lang="en-GB" altLang="en-GB" dirty="0" smtClean="0"/>
          </a:p>
        </p:txBody>
      </p:sp>
      <p:sp>
        <p:nvSpPr>
          <p:cNvPr id="8197" name="Text Box 46"/>
          <p:cNvSpPr txBox="1">
            <a:spLocks noChangeArrowheads="1"/>
          </p:cNvSpPr>
          <p:nvPr/>
        </p:nvSpPr>
        <p:spPr bwMode="auto">
          <a:xfrm>
            <a:off x="182563" y="136525"/>
            <a:ext cx="7769225" cy="366713"/>
          </a:xfrm>
          <a:prstGeom prst="rect">
            <a:avLst/>
          </a:prstGeom>
          <a:noFill/>
          <a:ln w="9525">
            <a:noFill/>
            <a:miter lim="800000"/>
            <a:headEnd/>
            <a:tailEnd/>
          </a:ln>
        </p:spPr>
        <p:txBody>
          <a:bodyPr tIns="0" bIns="0" anchor="b"/>
          <a:lstStyle/>
          <a:p>
            <a:pPr>
              <a:spcAft>
                <a:spcPts val="900"/>
              </a:spcAft>
            </a:pPr>
            <a:r>
              <a:rPr lang="en-US" sz="1000">
                <a:solidFill>
                  <a:schemeClr val="tx1"/>
                </a:solidFill>
              </a:rPr>
              <a:t>General information</a:t>
            </a:r>
            <a:endParaRPr lang="en-US" sz="1800">
              <a:solidFill>
                <a:schemeClr val="tx1"/>
              </a:solidFill>
            </a:endParaRPr>
          </a:p>
        </p:txBody>
      </p:sp>
      <p:sp>
        <p:nvSpPr>
          <p:cNvPr id="8198" name="Rectangle 5"/>
          <p:cNvSpPr>
            <a:spLocks noChangeArrowheads="1"/>
          </p:cNvSpPr>
          <p:nvPr/>
        </p:nvSpPr>
        <p:spPr bwMode="auto">
          <a:xfrm>
            <a:off x="209550" y="6302375"/>
            <a:ext cx="8596313" cy="214313"/>
          </a:xfrm>
          <a:prstGeom prst="rect">
            <a:avLst/>
          </a:prstGeom>
          <a:noFill/>
          <a:ln w="9525">
            <a:noFill/>
            <a:miter lim="800000"/>
            <a:headEnd/>
            <a:tailEnd/>
          </a:ln>
        </p:spPr>
        <p:txBody>
          <a:bodyPr tIns="46038" bIns="46038" anchor="b"/>
          <a:lstStyle/>
          <a:p>
            <a:pPr marL="400050" indent="-400050" eaLnBrk="0" hangingPunct="0"/>
            <a:endParaRPr lang="en-US" sz="1000" u="sng"/>
          </a:p>
        </p:txBody>
      </p:sp>
      <p:sp>
        <p:nvSpPr>
          <p:cNvPr id="8199" name="Rectangle 5"/>
          <p:cNvSpPr>
            <a:spLocks noChangeArrowheads="1"/>
          </p:cNvSpPr>
          <p:nvPr/>
        </p:nvSpPr>
        <p:spPr bwMode="auto">
          <a:xfrm>
            <a:off x="209550" y="6302375"/>
            <a:ext cx="8596313" cy="214313"/>
          </a:xfrm>
          <a:prstGeom prst="rect">
            <a:avLst/>
          </a:prstGeom>
          <a:noFill/>
          <a:ln w="9525">
            <a:noFill/>
            <a:miter lim="800000"/>
            <a:headEnd/>
            <a:tailEnd/>
          </a:ln>
        </p:spPr>
        <p:txBody>
          <a:bodyPr tIns="46038" bIns="46038" anchor="b"/>
          <a:lstStyle/>
          <a:p>
            <a:pPr marL="400050" indent="-400050" eaLnBrk="0" hangingPunct="0"/>
            <a:endParaRPr lang="en-US" sz="1000" u="sng"/>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3"/>
          <p:cNvSpPr>
            <a:spLocks noGrp="1"/>
          </p:cNvSpPr>
          <p:nvPr>
            <p:ph type="sldNum" sz="quarter" idx="10"/>
          </p:nvPr>
        </p:nvSpPr>
        <p:spPr>
          <a:noFill/>
        </p:spPr>
        <p:txBody>
          <a:bodyPr/>
          <a:lstStyle/>
          <a:p>
            <a:fld id="{E1F09B86-F3F5-4069-BB45-7CD16A81EA21}" type="slidenum">
              <a:rPr lang="en-US" smtClean="0"/>
              <a:pPr/>
              <a:t>14</a:t>
            </a:fld>
            <a:endParaRPr lang="en-US" smtClean="0"/>
          </a:p>
        </p:txBody>
      </p:sp>
      <p:sp>
        <p:nvSpPr>
          <p:cNvPr id="11267" name="Rectangle 2"/>
          <p:cNvSpPr>
            <a:spLocks noGrp="1" noChangeArrowheads="1"/>
          </p:cNvSpPr>
          <p:nvPr>
            <p:ph type="title"/>
          </p:nvPr>
        </p:nvSpPr>
        <p:spPr/>
        <p:txBody>
          <a:bodyPr/>
          <a:lstStyle/>
          <a:p>
            <a:pPr eaLnBrk="1" hangingPunct="1"/>
            <a:r>
              <a:rPr lang="en-US" sz="2400" dirty="0" smtClean="0"/>
              <a:t>IBM ID – Why I need one	</a:t>
            </a:r>
            <a:r>
              <a:rPr lang="en-GB" altLang="en-GB" sz="2400" dirty="0" smtClean="0">
                <a:solidFill>
                  <a:srgbClr val="FF0000"/>
                </a:solidFill>
              </a:rPr>
              <a:t> </a:t>
            </a:r>
            <a:r>
              <a:rPr lang="en-US" sz="2400" dirty="0" smtClean="0"/>
              <a:t/>
            </a:r>
            <a:br>
              <a:rPr lang="en-US" sz="2400" dirty="0" smtClean="0"/>
            </a:br>
            <a:endParaRPr lang="en-US" sz="2400" dirty="0" smtClean="0"/>
          </a:p>
        </p:txBody>
      </p:sp>
      <p:sp>
        <p:nvSpPr>
          <p:cNvPr id="11268" name="Rectangle 3"/>
          <p:cNvSpPr>
            <a:spLocks noGrp="1" noChangeArrowheads="1"/>
          </p:cNvSpPr>
          <p:nvPr>
            <p:ph type="body" idx="1"/>
          </p:nvPr>
        </p:nvSpPr>
        <p:spPr>
          <a:xfrm>
            <a:off x="182563" y="1319213"/>
            <a:ext cx="8686800" cy="5035550"/>
          </a:xfrm>
        </p:spPr>
        <p:txBody>
          <a:bodyPr/>
          <a:lstStyle/>
          <a:p>
            <a:pPr eaLnBrk="1" hangingPunct="1">
              <a:buFont typeface="Wingdings" pitchFamily="2" charset="2"/>
              <a:buNone/>
            </a:pPr>
            <a:r>
              <a:rPr lang="en-US" altLang="en-US" dirty="0" smtClean="0"/>
              <a:t>	An IBM ID is the driving credential to log into our online support services on ibm.com. Some IBM websites request you just login, while others request a one time “self nomination” against your ICN or Site Number.</a:t>
            </a:r>
          </a:p>
          <a:p>
            <a:pPr eaLnBrk="1" hangingPunct="1">
              <a:buFont typeface="Wingdings" pitchFamily="2" charset="2"/>
              <a:buNone/>
            </a:pPr>
            <a:endParaRPr lang="en-US" altLang="en-US" dirty="0" smtClean="0"/>
          </a:p>
          <a:p>
            <a:pPr eaLnBrk="1" hangingPunct="1">
              <a:buFont typeface="Wingdings" pitchFamily="2" charset="2"/>
              <a:buNone/>
            </a:pPr>
            <a:r>
              <a:rPr lang="en-US" altLang="en-US" dirty="0" smtClean="0"/>
              <a:t>	In order to utilize these online services you must register for an IBM ID, also know as a WEB ID.  A “Register” link is found on most </a:t>
            </a:r>
            <a:r>
              <a:rPr lang="en-US" altLang="en-US" dirty="0" err="1" smtClean="0"/>
              <a:t>webpages</a:t>
            </a:r>
            <a:r>
              <a:rPr lang="en-US" altLang="en-US" dirty="0" smtClean="0"/>
              <a:t> that require a login, although you can just go to </a:t>
            </a:r>
            <a:r>
              <a:rPr lang="en-US" altLang="en-US" dirty="0" smtClean="0">
                <a:hlinkClick r:id="rId2"/>
              </a:rPr>
              <a:t>www.ibm.com</a:t>
            </a:r>
            <a:r>
              <a:rPr lang="en-US" altLang="en-US" dirty="0" smtClean="0"/>
              <a:t> and select “Register” at the top right of our homepage.</a:t>
            </a:r>
          </a:p>
          <a:p>
            <a:pPr eaLnBrk="1" hangingPunct="1">
              <a:buFont typeface="Wingdings" pitchFamily="2" charset="2"/>
              <a:buNone/>
            </a:pPr>
            <a:endParaRPr lang="en-US" altLang="en-US" dirty="0" smtClean="0"/>
          </a:p>
          <a:p>
            <a:pPr eaLnBrk="1" hangingPunct="1">
              <a:buFont typeface="Wingdings" pitchFamily="2" charset="2"/>
              <a:buNone/>
            </a:pPr>
            <a:endParaRPr lang="en-US" altLang="en-US" dirty="0" smtClean="0"/>
          </a:p>
          <a:p>
            <a:pPr eaLnBrk="1" hangingPunct="1">
              <a:buFont typeface="Wingdings" pitchFamily="2" charset="2"/>
              <a:buNone/>
            </a:pPr>
            <a:endParaRPr lang="en-US" altLang="en-US" dirty="0" smtClean="0"/>
          </a:p>
          <a:p>
            <a:pPr eaLnBrk="1" hangingPunct="1">
              <a:buFont typeface="Wingdings" pitchFamily="2" charset="2"/>
              <a:buNone/>
            </a:pPr>
            <a:endParaRPr lang="en-US" altLang="en-US" dirty="0" smtClean="0"/>
          </a:p>
          <a:p>
            <a:pPr eaLnBrk="1" hangingPunct="1">
              <a:buFont typeface="Wingdings" pitchFamily="2" charset="2"/>
              <a:buNone/>
            </a:pPr>
            <a:endParaRPr lang="en-US" altLang="en-US" dirty="0" smtClean="0"/>
          </a:p>
          <a:p>
            <a:pPr eaLnBrk="1" hangingPunct="1">
              <a:buFont typeface="Wingdings" pitchFamily="2" charset="2"/>
              <a:buNone/>
            </a:pPr>
            <a:endParaRPr lang="en-US" altLang="en-US" dirty="0"/>
          </a:p>
          <a:p>
            <a:pPr eaLnBrk="1" hangingPunct="1">
              <a:buFont typeface="Wingdings" pitchFamily="2" charset="2"/>
              <a:buNone/>
            </a:pPr>
            <a:r>
              <a:rPr lang="en-US" altLang="en-US" b="1" dirty="0" smtClean="0"/>
              <a:t>	Note:  </a:t>
            </a:r>
            <a:r>
              <a:rPr lang="en-US" altLang="en-US" dirty="0" smtClean="0"/>
              <a:t>Establishing your IBM ID is the first step in setting IBM support</a:t>
            </a:r>
          </a:p>
          <a:p>
            <a:pPr eaLnBrk="1" hangingPunct="1">
              <a:buFont typeface="Wingdings" pitchFamily="2" charset="2"/>
              <a:buNone/>
            </a:pPr>
            <a:r>
              <a:rPr lang="en-US" altLang="en-US" dirty="0" smtClean="0"/>
              <a:t>		</a:t>
            </a:r>
          </a:p>
        </p:txBody>
      </p:sp>
      <p:sp>
        <p:nvSpPr>
          <p:cNvPr id="11269" name="Rectangle 9"/>
          <p:cNvSpPr>
            <a:spLocks noChangeArrowheads="1"/>
          </p:cNvSpPr>
          <p:nvPr/>
        </p:nvSpPr>
        <p:spPr bwMode="auto">
          <a:xfrm>
            <a:off x="160338" y="6323013"/>
            <a:ext cx="8596312" cy="214312"/>
          </a:xfrm>
          <a:prstGeom prst="rect">
            <a:avLst/>
          </a:prstGeom>
          <a:noFill/>
          <a:ln w="9525">
            <a:noFill/>
            <a:miter lim="800000"/>
            <a:headEnd/>
            <a:tailEnd/>
          </a:ln>
        </p:spPr>
        <p:txBody>
          <a:bodyPr tIns="46038" bIns="46038" anchor="b"/>
          <a:lstStyle/>
          <a:p>
            <a:pPr marL="400050" indent="-400050" eaLnBrk="0" hangingPunct="0"/>
            <a:r>
              <a:rPr lang="en-US" sz="1000" u="sng"/>
              <a:t>www.ibm.com</a:t>
            </a:r>
          </a:p>
        </p:txBody>
      </p:sp>
      <p:sp>
        <p:nvSpPr>
          <p:cNvPr id="11270" name="Text Box 46"/>
          <p:cNvSpPr txBox="1">
            <a:spLocks noChangeArrowheads="1"/>
          </p:cNvSpPr>
          <p:nvPr/>
        </p:nvSpPr>
        <p:spPr bwMode="auto">
          <a:xfrm>
            <a:off x="182563" y="136525"/>
            <a:ext cx="7769225" cy="366713"/>
          </a:xfrm>
          <a:prstGeom prst="rect">
            <a:avLst/>
          </a:prstGeom>
          <a:noFill/>
          <a:ln w="9525">
            <a:noFill/>
            <a:miter lim="800000"/>
            <a:headEnd/>
            <a:tailEnd/>
          </a:ln>
        </p:spPr>
        <p:txBody>
          <a:bodyPr tIns="0" bIns="0" anchor="b"/>
          <a:lstStyle/>
          <a:p>
            <a:pPr>
              <a:spcAft>
                <a:spcPts val="900"/>
              </a:spcAft>
            </a:pPr>
            <a:r>
              <a:rPr lang="en-US" sz="1000">
                <a:solidFill>
                  <a:schemeClr val="tx1"/>
                </a:solidFill>
              </a:rPr>
              <a:t>General information</a:t>
            </a:r>
            <a:endParaRPr lang="en-US" sz="1800">
              <a:solidFill>
                <a:schemeClr val="tx1"/>
              </a:solidFill>
            </a:endParaRPr>
          </a:p>
        </p:txBody>
      </p:sp>
      <p:pic>
        <p:nvPicPr>
          <p:cNvPr id="11271" name="Picture 13"/>
          <p:cNvPicPr>
            <a:picLocks noChangeAspect="1" noChangeArrowheads="1"/>
          </p:cNvPicPr>
          <p:nvPr/>
        </p:nvPicPr>
        <p:blipFill>
          <a:blip r:embed="rId3"/>
          <a:srcRect/>
          <a:stretch>
            <a:fillRect/>
          </a:stretch>
        </p:blipFill>
        <p:spPr bwMode="auto">
          <a:xfrm>
            <a:off x="150813" y="3965575"/>
            <a:ext cx="8583612" cy="1235075"/>
          </a:xfrm>
          <a:prstGeom prst="rect">
            <a:avLst/>
          </a:prstGeom>
          <a:noFill/>
          <a:ln w="9525" algn="ctr">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pPr eaLnBrk="1" hangingPunct="1"/>
            <a:r>
              <a:rPr lang="en-US" smtClean="0"/>
              <a:t>Basic IBM Registration</a:t>
            </a:r>
          </a:p>
        </p:txBody>
      </p:sp>
      <p:sp>
        <p:nvSpPr>
          <p:cNvPr id="12291" name="Slide Number Placeholder 3"/>
          <p:cNvSpPr>
            <a:spLocks noGrp="1"/>
          </p:cNvSpPr>
          <p:nvPr>
            <p:ph type="sldNum" sz="quarter" idx="10"/>
          </p:nvPr>
        </p:nvSpPr>
        <p:spPr>
          <a:noFill/>
        </p:spPr>
        <p:txBody>
          <a:bodyPr/>
          <a:lstStyle/>
          <a:p>
            <a:fld id="{8DEB4148-DA80-4CF2-8C7F-5C0DFE83D746}" type="slidenum">
              <a:rPr lang="en-US" smtClean="0"/>
              <a:pPr/>
              <a:t>15</a:t>
            </a:fld>
            <a:endParaRPr lang="en-US" smtClean="0"/>
          </a:p>
        </p:txBody>
      </p:sp>
      <p:pic>
        <p:nvPicPr>
          <p:cNvPr id="12292" name="Picture 2"/>
          <p:cNvPicPr>
            <a:picLocks noChangeAspect="1" noChangeArrowheads="1"/>
          </p:cNvPicPr>
          <p:nvPr/>
        </p:nvPicPr>
        <p:blipFill>
          <a:blip r:embed="rId3"/>
          <a:srcRect/>
          <a:stretch>
            <a:fillRect/>
          </a:stretch>
        </p:blipFill>
        <p:spPr bwMode="auto">
          <a:xfrm>
            <a:off x="3733800" y="1219200"/>
            <a:ext cx="4214813" cy="5156200"/>
          </a:xfrm>
          <a:prstGeom prst="rect">
            <a:avLst/>
          </a:prstGeom>
          <a:noFill/>
          <a:ln w="9525" algn="ctr">
            <a:solidFill>
              <a:schemeClr val="tx1"/>
            </a:solidFill>
            <a:miter lim="800000"/>
            <a:headEnd/>
            <a:tailEnd/>
          </a:ln>
        </p:spPr>
      </p:pic>
      <p:sp>
        <p:nvSpPr>
          <p:cNvPr id="12293" name="Content Placeholder 2"/>
          <p:cNvSpPr>
            <a:spLocks noGrp="1"/>
          </p:cNvSpPr>
          <p:nvPr>
            <p:ph idx="1"/>
          </p:nvPr>
        </p:nvSpPr>
        <p:spPr>
          <a:xfrm>
            <a:off x="457200" y="1524000"/>
            <a:ext cx="2941638" cy="4479925"/>
          </a:xfrm>
        </p:spPr>
        <p:txBody>
          <a:bodyPr/>
          <a:lstStyle/>
          <a:p>
            <a:pPr eaLnBrk="1" hangingPunct="1"/>
            <a:r>
              <a:rPr lang="en-US" sz="1800" dirty="0" smtClean="0"/>
              <a:t>Use your company email as your IBM ID for your IBM ID (</a:t>
            </a:r>
            <a:r>
              <a:rPr lang="en-US" sz="1800" dirty="0" err="1" smtClean="0"/>
              <a:t>WebID</a:t>
            </a:r>
            <a:r>
              <a:rPr lang="en-US" sz="1800" dirty="0" smtClean="0"/>
              <a:t>) and Email address</a:t>
            </a:r>
          </a:p>
          <a:p>
            <a:pPr eaLnBrk="1" hangingPunct="1"/>
            <a:r>
              <a:rPr lang="en-US" sz="1800" dirty="0" smtClean="0"/>
              <a:t>Choose your own password and enter it twice to verify</a:t>
            </a:r>
          </a:p>
          <a:p>
            <a:pPr eaLnBrk="1" hangingPunct="1"/>
            <a:r>
              <a:rPr lang="en-US" sz="1800" dirty="0" smtClean="0"/>
              <a:t>Specify your own security question and answer that you can remember!</a:t>
            </a:r>
          </a:p>
          <a:p>
            <a:pPr eaLnBrk="1" hangingPunct="1"/>
            <a:r>
              <a:rPr lang="en-US" sz="1800" dirty="0" smtClean="0"/>
              <a:t>Must specify your country</a:t>
            </a:r>
          </a:p>
          <a:p>
            <a:pPr eaLnBrk="1" hangingPunct="1">
              <a:buFont typeface="Wingdings" pitchFamily="2" charset="2"/>
              <a:buNone/>
            </a:pPr>
            <a:endParaRPr lang="en-US" dirty="0" smtClean="0"/>
          </a:p>
        </p:txBody>
      </p:sp>
      <p:sp>
        <p:nvSpPr>
          <p:cNvPr id="6" name="Text Box 46"/>
          <p:cNvSpPr txBox="1">
            <a:spLocks noChangeArrowheads="1"/>
          </p:cNvSpPr>
          <p:nvPr/>
        </p:nvSpPr>
        <p:spPr bwMode="auto">
          <a:xfrm>
            <a:off x="182563" y="136525"/>
            <a:ext cx="7769225" cy="366713"/>
          </a:xfrm>
          <a:prstGeom prst="rect">
            <a:avLst/>
          </a:prstGeom>
          <a:noFill/>
          <a:ln w="9525">
            <a:noFill/>
            <a:miter lim="800000"/>
            <a:headEnd/>
            <a:tailEnd/>
          </a:ln>
        </p:spPr>
        <p:txBody>
          <a:bodyPr tIns="0" bIns="0" anchor="b"/>
          <a:lstStyle/>
          <a:p>
            <a:pPr>
              <a:spcAft>
                <a:spcPts val="900"/>
              </a:spcAft>
            </a:pPr>
            <a:r>
              <a:rPr lang="en-US" sz="1000" dirty="0">
                <a:solidFill>
                  <a:schemeClr val="tx1"/>
                </a:solidFill>
              </a:rPr>
              <a:t>General information</a:t>
            </a:r>
            <a:r>
              <a:rPr lang="en-US" sz="1000" dirty="0"/>
              <a:t> </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3"/>
          <p:cNvSpPr>
            <a:spLocks noGrp="1"/>
          </p:cNvSpPr>
          <p:nvPr>
            <p:ph type="sldNum" sz="quarter" idx="10"/>
          </p:nvPr>
        </p:nvSpPr>
        <p:spPr>
          <a:noFill/>
        </p:spPr>
        <p:txBody>
          <a:bodyPr/>
          <a:lstStyle/>
          <a:p>
            <a:fld id="{0A0C4A67-ABE8-42B7-91CA-80BF6F0CAA83}" type="slidenum">
              <a:rPr lang="en-US" smtClean="0"/>
              <a:pPr/>
              <a:t>16</a:t>
            </a:fld>
            <a:endParaRPr lang="en-US" smtClean="0"/>
          </a:p>
        </p:txBody>
      </p:sp>
      <p:sp>
        <p:nvSpPr>
          <p:cNvPr id="13315" name="Rectangle 2"/>
          <p:cNvSpPr>
            <a:spLocks noGrp="1" noChangeArrowheads="1"/>
          </p:cNvSpPr>
          <p:nvPr>
            <p:ph type="title"/>
          </p:nvPr>
        </p:nvSpPr>
        <p:spPr>
          <a:xfrm>
            <a:off x="182563" y="593725"/>
            <a:ext cx="8686800" cy="488950"/>
          </a:xfrm>
        </p:spPr>
        <p:txBody>
          <a:bodyPr/>
          <a:lstStyle/>
          <a:p>
            <a:pPr eaLnBrk="1" hangingPunct="1"/>
            <a:r>
              <a:rPr lang="en-US" sz="2400" smtClean="0"/>
              <a:t>If you’ve forgotten your IBM ID or password	</a:t>
            </a:r>
            <a:br>
              <a:rPr lang="en-US" sz="2400" smtClean="0"/>
            </a:br>
            <a:r>
              <a:rPr lang="en-US" sz="2400" smtClean="0"/>
              <a:t/>
            </a:r>
            <a:br>
              <a:rPr lang="en-US" sz="2400" smtClean="0"/>
            </a:br>
            <a:endParaRPr lang="en-US" sz="2400" smtClean="0"/>
          </a:p>
        </p:txBody>
      </p:sp>
      <p:sp>
        <p:nvSpPr>
          <p:cNvPr id="13316" name="Rectangle 3"/>
          <p:cNvSpPr>
            <a:spLocks noGrp="1" noChangeArrowheads="1"/>
          </p:cNvSpPr>
          <p:nvPr>
            <p:ph type="body" idx="1"/>
          </p:nvPr>
        </p:nvSpPr>
        <p:spPr>
          <a:xfrm>
            <a:off x="177800" y="1082675"/>
            <a:ext cx="8378825" cy="4860925"/>
          </a:xfrm>
        </p:spPr>
        <p:txBody>
          <a:bodyPr/>
          <a:lstStyle/>
          <a:p>
            <a:pPr eaLnBrk="1" hangingPunct="1"/>
            <a:r>
              <a:rPr lang="en-US" altLang="en-US" smtClean="0"/>
              <a:t>Go to:  </a:t>
            </a:r>
            <a:r>
              <a:rPr lang="en-US" altLang="en-US" u="sng" smtClean="0">
                <a:hlinkClick r:id="rId2"/>
              </a:rPr>
              <a:t>https://www.ibm.com/account/myibm/profile.do?cc=us&amp;lc=en</a:t>
            </a:r>
            <a:endParaRPr lang="en-US" altLang="en-US" u="sng" smtClean="0"/>
          </a:p>
          <a:p>
            <a:pPr eaLnBrk="1" hangingPunct="1">
              <a:buFont typeface="Wingdings" pitchFamily="2" charset="2"/>
              <a:buNone/>
            </a:pPr>
            <a:r>
              <a:rPr lang="en-US" altLang="en-US" smtClean="0"/>
              <a:t>	   Click on </a:t>
            </a:r>
            <a:r>
              <a:rPr lang="en-US" altLang="en-US" b="1" smtClean="0"/>
              <a:t>Forgot your IBM ID?</a:t>
            </a:r>
            <a:r>
              <a:rPr lang="en-US" altLang="en-US" smtClean="0"/>
              <a:t>	or	Click on </a:t>
            </a:r>
            <a:r>
              <a:rPr lang="en-US" altLang="en-US" b="1" smtClean="0"/>
              <a:t>Forgot your password?</a:t>
            </a:r>
          </a:p>
          <a:p>
            <a:pPr lvl="1" eaLnBrk="1" hangingPunct="1">
              <a:buFont typeface="Arial" charset="0"/>
              <a:buNone/>
            </a:pPr>
            <a:r>
              <a:rPr lang="en-US" altLang="en-US" smtClean="0"/>
              <a:t>Based on your country, email		Enter IBM ID and follow steps </a:t>
            </a:r>
          </a:p>
          <a:p>
            <a:pPr lvl="1" eaLnBrk="1" hangingPunct="1">
              <a:buFont typeface="Arial" charset="0"/>
              <a:buNone/>
            </a:pPr>
            <a:r>
              <a:rPr lang="en-US" altLang="en-US" smtClean="0"/>
              <a:t>or phone to obtain your IBM ID		to request new password</a:t>
            </a:r>
          </a:p>
          <a:p>
            <a:pPr lvl="1" eaLnBrk="1" hangingPunct="1">
              <a:buFont typeface="Arial" charset="0"/>
              <a:buNone/>
            </a:pPr>
            <a:endParaRPr lang="en-US" altLang="en-US" smtClean="0"/>
          </a:p>
          <a:p>
            <a:pPr lvl="1" eaLnBrk="1" hangingPunct="1">
              <a:buFont typeface="Arial" charset="0"/>
              <a:buNone/>
            </a:pPr>
            <a:endParaRPr lang="en-US" altLang="en-US" u="sng" smtClean="0"/>
          </a:p>
          <a:p>
            <a:pPr eaLnBrk="1" hangingPunct="1">
              <a:buFont typeface="Wingdings" pitchFamily="2" charset="2"/>
              <a:buNone/>
            </a:pPr>
            <a:endParaRPr lang="en-US" altLang="en-US" smtClean="0">
              <a:solidFill>
                <a:srgbClr val="FF0000"/>
              </a:solidFill>
            </a:endParaRPr>
          </a:p>
          <a:p>
            <a:pPr eaLnBrk="1" hangingPunct="1">
              <a:buFont typeface="Wingdings" pitchFamily="2" charset="2"/>
              <a:buNone/>
            </a:pPr>
            <a:endParaRPr lang="en-US" altLang="en-US" smtClean="0">
              <a:solidFill>
                <a:srgbClr val="FF0000"/>
              </a:solidFill>
            </a:endParaRPr>
          </a:p>
          <a:p>
            <a:pPr eaLnBrk="1" hangingPunct="1">
              <a:buFont typeface="Wingdings" pitchFamily="2" charset="2"/>
              <a:buNone/>
            </a:pPr>
            <a:endParaRPr lang="en-US" altLang="en-US" smtClean="0"/>
          </a:p>
          <a:p>
            <a:pPr eaLnBrk="1" hangingPunct="1">
              <a:buFont typeface="Wingdings" pitchFamily="2" charset="2"/>
              <a:buNone/>
            </a:pPr>
            <a:r>
              <a:rPr lang="en-US" altLang="en-US" smtClean="0"/>
              <a:t>	</a:t>
            </a:r>
          </a:p>
        </p:txBody>
      </p:sp>
      <p:sp>
        <p:nvSpPr>
          <p:cNvPr id="13317" name="Rectangle 9"/>
          <p:cNvSpPr>
            <a:spLocks noChangeArrowheads="1"/>
          </p:cNvSpPr>
          <p:nvPr/>
        </p:nvSpPr>
        <p:spPr bwMode="auto">
          <a:xfrm>
            <a:off x="160338" y="6323013"/>
            <a:ext cx="8596312" cy="214312"/>
          </a:xfrm>
          <a:prstGeom prst="rect">
            <a:avLst/>
          </a:prstGeom>
          <a:noFill/>
          <a:ln w="9525">
            <a:noFill/>
            <a:miter lim="800000"/>
            <a:headEnd/>
            <a:tailEnd/>
          </a:ln>
        </p:spPr>
        <p:txBody>
          <a:bodyPr tIns="46038" bIns="46038" anchor="b"/>
          <a:lstStyle/>
          <a:p>
            <a:pPr marL="400050" indent="-400050" eaLnBrk="0" hangingPunct="0"/>
            <a:r>
              <a:rPr lang="en-US" sz="1000" u="sng"/>
              <a:t>www.ibm.com</a:t>
            </a:r>
          </a:p>
        </p:txBody>
      </p:sp>
      <p:sp>
        <p:nvSpPr>
          <p:cNvPr id="13318" name="Text Box 46"/>
          <p:cNvSpPr txBox="1">
            <a:spLocks noChangeArrowheads="1"/>
          </p:cNvSpPr>
          <p:nvPr/>
        </p:nvSpPr>
        <p:spPr bwMode="auto">
          <a:xfrm>
            <a:off x="182563" y="136525"/>
            <a:ext cx="7769225" cy="366713"/>
          </a:xfrm>
          <a:prstGeom prst="rect">
            <a:avLst/>
          </a:prstGeom>
          <a:noFill/>
          <a:ln w="9525">
            <a:noFill/>
            <a:miter lim="800000"/>
            <a:headEnd/>
            <a:tailEnd/>
          </a:ln>
        </p:spPr>
        <p:txBody>
          <a:bodyPr tIns="0" bIns="0" anchor="b"/>
          <a:lstStyle/>
          <a:p>
            <a:pPr>
              <a:spcAft>
                <a:spcPts val="900"/>
              </a:spcAft>
            </a:pPr>
            <a:r>
              <a:rPr lang="en-US" sz="1000">
                <a:solidFill>
                  <a:schemeClr val="tx1"/>
                </a:solidFill>
              </a:rPr>
              <a:t>General information</a:t>
            </a:r>
            <a:endParaRPr lang="en-US" sz="1800">
              <a:solidFill>
                <a:schemeClr val="tx1"/>
              </a:solidFill>
            </a:endParaRPr>
          </a:p>
        </p:txBody>
      </p:sp>
      <p:pic>
        <p:nvPicPr>
          <p:cNvPr id="13319" name="Picture 10"/>
          <p:cNvPicPr>
            <a:picLocks noChangeAspect="1" noChangeArrowheads="1"/>
          </p:cNvPicPr>
          <p:nvPr/>
        </p:nvPicPr>
        <p:blipFill>
          <a:blip r:embed="rId3"/>
          <a:srcRect/>
          <a:stretch>
            <a:fillRect/>
          </a:stretch>
        </p:blipFill>
        <p:spPr bwMode="auto">
          <a:xfrm>
            <a:off x="1490663" y="2330450"/>
            <a:ext cx="5734050" cy="39147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noChangeArrowheads="1"/>
          </p:cNvSpPr>
          <p:nvPr>
            <p:ph type="ctrTitle"/>
          </p:nvPr>
        </p:nvSpPr>
        <p:spPr>
          <a:xfrm>
            <a:off x="231775" y="1535113"/>
            <a:ext cx="7105650" cy="1087437"/>
          </a:xfrm>
        </p:spPr>
        <p:txBody>
          <a:bodyPr/>
          <a:lstStyle/>
          <a:p>
            <a:pPr eaLnBrk="1" hangingPunct="1">
              <a:defRPr/>
            </a:pPr>
            <a:r>
              <a:rPr lang="en-US" sz="3100" dirty="0" smtClean="0"/>
              <a:t>Service Request site (SR)</a:t>
            </a:r>
            <a:br>
              <a:rPr lang="en-US" sz="3100" dirty="0" smtClean="0"/>
            </a:br>
            <a:r>
              <a:rPr lang="en-US" sz="2400" dirty="0" smtClean="0">
                <a:hlinkClick r:id="rId2"/>
              </a:rPr>
              <a:t> http://www.ibm.com/support/servicerequest/</a:t>
            </a:r>
            <a:r>
              <a:rPr lang="en-US" sz="2400" dirty="0" smtClean="0"/>
              <a:t> </a:t>
            </a:r>
            <a:endParaRPr lang="en-US" sz="2400" u="sng" dirty="0" smtClean="0">
              <a:solidFill>
                <a:schemeClr val="tx2">
                  <a:lumMod val="75000"/>
                </a:schemeClr>
              </a:solidFill>
            </a:endParaRPr>
          </a:p>
        </p:txBody>
      </p:sp>
      <p:sp>
        <p:nvSpPr>
          <p:cNvPr id="14339" name="Rectangle 3"/>
          <p:cNvSpPr>
            <a:spLocks noGrp="1" noChangeArrowheads="1"/>
          </p:cNvSpPr>
          <p:nvPr>
            <p:ph type="subTitle" idx="1"/>
          </p:nvPr>
        </p:nvSpPr>
        <p:spPr>
          <a:xfrm>
            <a:off x="179388" y="760413"/>
            <a:ext cx="7769225" cy="295275"/>
          </a:xfrm>
        </p:spPr>
        <p:txBody>
          <a:bodyPr/>
          <a:lstStyle/>
          <a:p>
            <a:pPr eaLnBrk="1" hangingPunct="1"/>
            <a:r>
              <a:rPr lang="en-US" sz="1400" smtClean="0"/>
              <a:t>Welcome to IBM</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182563" y="142312"/>
            <a:ext cx="8686800" cy="731838"/>
          </a:xfrm>
        </p:spPr>
        <p:txBody>
          <a:bodyPr/>
          <a:lstStyle/>
          <a:p>
            <a:pPr eaLnBrk="1" hangingPunct="1"/>
            <a:r>
              <a:rPr lang="en-US" sz="2400" dirty="0" smtClean="0"/>
              <a:t>Support Registrations - </a:t>
            </a:r>
            <a:r>
              <a:rPr lang="en-US" sz="1400" dirty="0" smtClean="0"/>
              <a:t>Self nomination for Site Technical Contact (STC) and Users</a:t>
            </a:r>
          </a:p>
        </p:txBody>
      </p:sp>
      <p:sp>
        <p:nvSpPr>
          <p:cNvPr id="15363" name="Content Placeholder 2"/>
          <p:cNvSpPr>
            <a:spLocks noGrp="1"/>
          </p:cNvSpPr>
          <p:nvPr>
            <p:ph idx="1"/>
          </p:nvPr>
        </p:nvSpPr>
        <p:spPr>
          <a:xfrm>
            <a:off x="194138" y="773535"/>
            <a:ext cx="8686800" cy="3200400"/>
          </a:xfrm>
        </p:spPr>
        <p:txBody>
          <a:bodyPr/>
          <a:lstStyle/>
          <a:p>
            <a:pPr eaLnBrk="1" hangingPunct="1">
              <a:buFont typeface="Wingdings" pitchFamily="2" charset="2"/>
              <a:buNone/>
            </a:pPr>
            <a:r>
              <a:rPr lang="en-US" sz="1400" b="1" dirty="0" smtClean="0"/>
              <a:t>Registering with Service Request site (SR):</a:t>
            </a:r>
          </a:p>
          <a:p>
            <a:pPr eaLnBrk="1" hangingPunct="1"/>
            <a:r>
              <a:rPr lang="en-US" sz="1400" dirty="0" smtClean="0"/>
              <a:t>Access SR at </a:t>
            </a:r>
            <a:r>
              <a:rPr lang="en-US" sz="1400" dirty="0" smtClean="0">
                <a:hlinkClick r:id="rId2"/>
              </a:rPr>
              <a:t>http://www.ibm.com/support/servicerequest/</a:t>
            </a:r>
            <a:r>
              <a:rPr lang="en-US" sz="1400" dirty="0" smtClean="0"/>
              <a:t> </a:t>
            </a:r>
          </a:p>
          <a:p>
            <a:pPr eaLnBrk="1" hangingPunct="1"/>
            <a:r>
              <a:rPr lang="en-US" sz="1400" dirty="0" smtClean="0"/>
              <a:t>Enter your IBM login ID and password. If you do not have a login ID, click the ‘Register Now’ link located just above the login box to create your login/password. </a:t>
            </a:r>
          </a:p>
          <a:p>
            <a:pPr eaLnBrk="1" hangingPunct="1"/>
            <a:r>
              <a:rPr lang="en-US" sz="1400" dirty="0" smtClean="0"/>
              <a:t>Step 1 Request access - Enter your IBM Customer Number (ICN), select the country/region, and click Submit</a:t>
            </a:r>
          </a:p>
          <a:p>
            <a:pPr lvl="1"/>
            <a:r>
              <a:rPr lang="en-US" sz="1400" dirty="0" smtClean="0"/>
              <a:t>If you do not know your ICN, please contact </a:t>
            </a:r>
            <a:r>
              <a:rPr lang="en-US" sz="1400" dirty="0" smtClean="0">
                <a:hlinkClick r:id="rId3"/>
              </a:rPr>
              <a:t>iscare@ibm.com</a:t>
            </a:r>
            <a:r>
              <a:rPr lang="en-US" sz="1400" dirty="0" smtClean="0"/>
              <a:t> for assistance.</a:t>
            </a:r>
          </a:p>
          <a:p>
            <a:pPr eaLnBrk="1" hangingPunct="1"/>
            <a:r>
              <a:rPr lang="en-US" sz="1400" dirty="0" smtClean="0"/>
              <a:t>Step 2 Verify email address - Click the Send verification email button. This will send you an email with a registration code. </a:t>
            </a:r>
          </a:p>
          <a:p>
            <a:pPr eaLnBrk="1" hangingPunct="1"/>
            <a:r>
              <a:rPr lang="en-US" sz="1400" dirty="0" smtClean="0"/>
              <a:t>Step 3 Enter registration code - Enter the registration code that was emailed to you into the Registration code field and click Submit.</a:t>
            </a:r>
          </a:p>
          <a:p>
            <a:pPr eaLnBrk="1" hangingPunct="1"/>
            <a:r>
              <a:rPr lang="en-US" sz="1400" dirty="0" smtClean="0"/>
              <a:t>Step 4 Registration success - Click Return back to my agreements for the status of your access request(s).</a:t>
            </a:r>
          </a:p>
        </p:txBody>
      </p:sp>
      <p:sp>
        <p:nvSpPr>
          <p:cNvPr id="15364" name="Slide Number Placeholder 3"/>
          <p:cNvSpPr>
            <a:spLocks noGrp="1"/>
          </p:cNvSpPr>
          <p:nvPr>
            <p:ph type="sldNum" sz="quarter" idx="10"/>
          </p:nvPr>
        </p:nvSpPr>
        <p:spPr>
          <a:noFill/>
        </p:spPr>
        <p:txBody>
          <a:bodyPr/>
          <a:lstStyle/>
          <a:p>
            <a:fld id="{228595DE-375A-49FF-9508-C914431C8498}" type="slidenum">
              <a:rPr lang="en-US" smtClean="0"/>
              <a:pPr/>
              <a:t>18</a:t>
            </a:fld>
            <a:endParaRPr lang="en-US" smtClean="0"/>
          </a:p>
        </p:txBody>
      </p:sp>
      <p:pic>
        <p:nvPicPr>
          <p:cNvPr id="15365" name="Picture 2"/>
          <p:cNvPicPr>
            <a:picLocks noChangeAspect="1" noChangeArrowheads="1"/>
          </p:cNvPicPr>
          <p:nvPr/>
        </p:nvPicPr>
        <p:blipFill>
          <a:blip r:embed="rId4"/>
          <a:srcRect/>
          <a:stretch>
            <a:fillRect/>
          </a:stretch>
        </p:blipFill>
        <p:spPr bwMode="auto">
          <a:xfrm>
            <a:off x="1933516" y="4124325"/>
            <a:ext cx="6943725" cy="27336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9"/>
          <p:cNvSpPr>
            <a:spLocks noGrp="1"/>
          </p:cNvSpPr>
          <p:nvPr>
            <p:ph type="title"/>
          </p:nvPr>
        </p:nvSpPr>
        <p:spPr>
          <a:xfrm>
            <a:off x="182563" y="593725"/>
            <a:ext cx="8686800" cy="373063"/>
          </a:xfrm>
        </p:spPr>
        <p:txBody>
          <a:bodyPr/>
          <a:lstStyle/>
          <a:p>
            <a:pPr eaLnBrk="1" hangingPunct="1"/>
            <a:r>
              <a:rPr lang="en-US" smtClean="0"/>
              <a:t>SR Access Definitions:</a:t>
            </a:r>
          </a:p>
        </p:txBody>
      </p:sp>
      <p:sp>
        <p:nvSpPr>
          <p:cNvPr id="11" name="Content Placeholder 10"/>
          <p:cNvSpPr>
            <a:spLocks noGrp="1"/>
          </p:cNvSpPr>
          <p:nvPr>
            <p:ph idx="1"/>
          </p:nvPr>
        </p:nvSpPr>
        <p:spPr>
          <a:xfrm>
            <a:off x="182563" y="1028700"/>
            <a:ext cx="8856662" cy="5705475"/>
          </a:xfrm>
        </p:spPr>
        <p:txBody>
          <a:bodyPr>
            <a:normAutofit fontScale="70000" lnSpcReduction="20000"/>
          </a:bodyPr>
          <a:lstStyle/>
          <a:p>
            <a:pPr eaLnBrk="1" hangingPunct="1">
              <a:defRPr/>
            </a:pPr>
            <a:r>
              <a:rPr lang="en-US" b="1" dirty="0" smtClean="0"/>
              <a:t>1- Site Technical Contact = STC (only 1 person for site)</a:t>
            </a:r>
          </a:p>
          <a:p>
            <a:pPr eaLnBrk="1" hangingPunct="1">
              <a:buFont typeface="Wingdings" pitchFamily="2" charset="2"/>
              <a:buNone/>
              <a:defRPr/>
            </a:pPr>
            <a:r>
              <a:rPr lang="en-US" dirty="0" smtClean="0"/>
              <a:t>Also known as STC, Primary Site Technical Contact and Primary STC; is only assigned for a Passport Advantage</a:t>
            </a:r>
          </a:p>
          <a:p>
            <a:pPr eaLnBrk="1" hangingPunct="1">
              <a:buFont typeface="Wingdings" pitchFamily="2" charset="2"/>
              <a:buNone/>
              <a:defRPr/>
            </a:pPr>
            <a:r>
              <a:rPr lang="en-US" dirty="0" smtClean="0"/>
              <a:t>agreement, </a:t>
            </a:r>
            <a:r>
              <a:rPr lang="en-US" sz="1300" dirty="0" smtClean="0"/>
              <a:t>and</a:t>
            </a:r>
            <a:r>
              <a:rPr lang="en-US" dirty="0" smtClean="0"/>
              <a:t> is the person at a customer's Site who is designated as the primary technical contact when IBM</a:t>
            </a:r>
          </a:p>
          <a:p>
            <a:pPr eaLnBrk="1" hangingPunct="1">
              <a:buFont typeface="Wingdings" pitchFamily="2" charset="2"/>
              <a:buNone/>
              <a:defRPr/>
            </a:pPr>
            <a:r>
              <a:rPr lang="en-US" dirty="0" smtClean="0"/>
              <a:t>software is purchased. The STC is responsible for assigning Administrator and Full Users to their agreements to</a:t>
            </a:r>
          </a:p>
          <a:p>
            <a:pPr eaLnBrk="1" hangingPunct="1">
              <a:buFont typeface="Wingdings" pitchFamily="2" charset="2"/>
              <a:buNone/>
              <a:defRPr/>
            </a:pPr>
            <a:r>
              <a:rPr lang="en-US" dirty="0" smtClean="0"/>
              <a:t>give them access to the Service Request (SR) tool. They also have the ability to manage relationships with</a:t>
            </a:r>
          </a:p>
          <a:p>
            <a:pPr eaLnBrk="1" hangingPunct="1">
              <a:buFont typeface="Wingdings" pitchFamily="2" charset="2"/>
              <a:buNone/>
              <a:defRPr/>
            </a:pPr>
            <a:r>
              <a:rPr lang="en-US" dirty="0" smtClean="0"/>
              <a:t>Business Partners to allow the partner to create and update service requests on their behalf.</a:t>
            </a:r>
          </a:p>
          <a:p>
            <a:pPr eaLnBrk="1" hangingPunct="1">
              <a:defRPr/>
            </a:pPr>
            <a:r>
              <a:rPr lang="en-US" dirty="0" smtClean="0"/>
              <a:t> </a:t>
            </a:r>
            <a:r>
              <a:rPr lang="en-US" b="1" dirty="0" smtClean="0"/>
              <a:t>2- Administrator = Technical Contact (</a:t>
            </a:r>
            <a:r>
              <a:rPr lang="en-US" sz="1400" b="1" dirty="0" smtClean="0"/>
              <a:t>9</a:t>
            </a:r>
            <a:r>
              <a:rPr lang="en-US" b="1" dirty="0" smtClean="0"/>
              <a:t> people per site)</a:t>
            </a:r>
          </a:p>
          <a:p>
            <a:pPr eaLnBrk="1" hangingPunct="1">
              <a:buFont typeface="Wingdings" pitchFamily="2" charset="2"/>
              <a:buNone/>
              <a:defRPr/>
            </a:pPr>
            <a:r>
              <a:rPr lang="en-US" dirty="0" smtClean="0"/>
              <a:t>Also known as Secondary Site Technical Contact, TC or STC; there may be up to nine per support agreement. A</a:t>
            </a:r>
          </a:p>
          <a:p>
            <a:pPr eaLnBrk="1" hangingPunct="1">
              <a:buFont typeface="Wingdings" pitchFamily="2" charset="2"/>
              <a:buNone/>
              <a:defRPr/>
            </a:pPr>
            <a:r>
              <a:rPr lang="en-US" dirty="0" smtClean="0"/>
              <a:t>person at a customer's Site who is designated by the Site Technical Contact (STC), or IBM Administrator if no</a:t>
            </a:r>
          </a:p>
          <a:p>
            <a:pPr eaLnBrk="1" hangingPunct="1">
              <a:buFont typeface="Wingdings" pitchFamily="2" charset="2"/>
              <a:buNone/>
              <a:defRPr/>
            </a:pPr>
            <a:r>
              <a:rPr lang="en-US" dirty="0" smtClean="0"/>
              <a:t>STC is assigned. The Administrator is responsible for managing the list of authorized users allowed to access SR.</a:t>
            </a:r>
          </a:p>
          <a:p>
            <a:pPr eaLnBrk="1" hangingPunct="1">
              <a:buFont typeface="Wingdings" pitchFamily="2" charset="2"/>
              <a:buNone/>
              <a:defRPr/>
            </a:pPr>
            <a:r>
              <a:rPr lang="en-US" dirty="0" smtClean="0"/>
              <a:t>Only Passport Advantage agreements are required to have STC or Administrator. It is recommended but not</a:t>
            </a:r>
          </a:p>
          <a:p>
            <a:pPr eaLnBrk="1" hangingPunct="1">
              <a:buFont typeface="Wingdings" pitchFamily="2" charset="2"/>
              <a:buNone/>
              <a:defRPr/>
            </a:pPr>
            <a:r>
              <a:rPr lang="en-US" dirty="0" smtClean="0"/>
              <a:t>required for other support agreement types. An Administrator can also manage relationships with IBM Business</a:t>
            </a:r>
          </a:p>
          <a:p>
            <a:pPr eaLnBrk="1" hangingPunct="1">
              <a:buFont typeface="Wingdings" pitchFamily="2" charset="2"/>
              <a:buNone/>
              <a:defRPr/>
            </a:pPr>
            <a:r>
              <a:rPr lang="en-US" dirty="0" smtClean="0"/>
              <a:t>Partners.</a:t>
            </a:r>
          </a:p>
          <a:p>
            <a:pPr eaLnBrk="1" hangingPunct="1">
              <a:defRPr/>
            </a:pPr>
            <a:r>
              <a:rPr lang="en-US" dirty="0" smtClean="0"/>
              <a:t> </a:t>
            </a:r>
            <a:r>
              <a:rPr lang="en-US" b="1" dirty="0" smtClean="0"/>
              <a:t>3- Full = Authorized Callers/Users (unlimited number of people)</a:t>
            </a:r>
          </a:p>
          <a:p>
            <a:pPr eaLnBrk="1" hangingPunct="1">
              <a:buFont typeface="Wingdings" pitchFamily="2" charset="2"/>
              <a:buNone/>
              <a:defRPr/>
            </a:pPr>
            <a:r>
              <a:rPr lang="en-US" dirty="0" smtClean="0"/>
              <a:t>A person at a customer site who is designated by the Site Technical Contact (STC) and Administrator for SR to</a:t>
            </a:r>
          </a:p>
          <a:p>
            <a:pPr eaLnBrk="1" hangingPunct="1">
              <a:buFont typeface="Wingdings" pitchFamily="2" charset="2"/>
              <a:buNone/>
              <a:defRPr/>
            </a:pPr>
            <a:r>
              <a:rPr lang="en-US" dirty="0" smtClean="0"/>
              <a:t>open Service Requests (PMRs) and view all service requests for that customer site and support agreement.</a:t>
            </a:r>
          </a:p>
          <a:p>
            <a:pPr eaLnBrk="1" hangingPunct="1">
              <a:buFont typeface="Wingdings" pitchFamily="2" charset="2"/>
              <a:buNone/>
              <a:defRPr/>
            </a:pPr>
            <a:r>
              <a:rPr lang="en-US" dirty="0" smtClean="0"/>
              <a:t>There is generally no limit on the number of Full users per support agreement.</a:t>
            </a:r>
          </a:p>
          <a:p>
            <a:pPr eaLnBrk="1" hangingPunct="1">
              <a:defRPr/>
            </a:pPr>
            <a:r>
              <a:rPr lang="en-US" dirty="0" smtClean="0"/>
              <a:t> </a:t>
            </a:r>
            <a:r>
              <a:rPr lang="en-US" b="1" dirty="0" smtClean="0"/>
              <a:t>4- Reader = Authorized Reader (unlimited number of people)</a:t>
            </a:r>
          </a:p>
          <a:p>
            <a:pPr eaLnBrk="1" hangingPunct="1">
              <a:buFont typeface="Wingdings" pitchFamily="2" charset="2"/>
              <a:buNone/>
              <a:defRPr/>
            </a:pPr>
            <a:r>
              <a:rPr lang="en-US" dirty="0" smtClean="0"/>
              <a:t>A person at a customer site who is designated by the Site Technical Contact (STC) and Administrator for SR to</a:t>
            </a:r>
          </a:p>
          <a:p>
            <a:pPr eaLnBrk="1" hangingPunct="1">
              <a:buFont typeface="Wingdings" pitchFamily="2" charset="2"/>
              <a:buNone/>
              <a:defRPr/>
            </a:pPr>
            <a:r>
              <a:rPr lang="en-US" dirty="0" smtClean="0"/>
              <a:t>only view and read all Service Requests (PMRs) for that site or agreement. There is generally no limit on the</a:t>
            </a:r>
          </a:p>
          <a:p>
            <a:pPr eaLnBrk="1" hangingPunct="1">
              <a:buFont typeface="Wingdings" pitchFamily="2" charset="2"/>
              <a:buNone/>
              <a:defRPr/>
            </a:pPr>
            <a:r>
              <a:rPr lang="en-US" dirty="0" smtClean="0"/>
              <a:t>number of Readers per support agreement.</a:t>
            </a:r>
          </a:p>
          <a:p>
            <a:pPr eaLnBrk="1" hangingPunct="1">
              <a:defRPr/>
            </a:pPr>
            <a:r>
              <a:rPr lang="en-US" dirty="0" smtClean="0"/>
              <a:t> </a:t>
            </a:r>
            <a:r>
              <a:rPr lang="en-US" b="1" dirty="0" smtClean="0"/>
              <a:t>5- Basic = Provisional User (unlimited number of people)</a:t>
            </a:r>
          </a:p>
          <a:p>
            <a:pPr eaLnBrk="1" hangingPunct="1">
              <a:buFont typeface="Wingdings" pitchFamily="2" charset="2"/>
              <a:buNone/>
              <a:defRPr/>
            </a:pPr>
            <a:r>
              <a:rPr lang="en-US" dirty="0" smtClean="0"/>
              <a:t>A person at a customer site who haven't been approved by the Site Technical Contact yet. They have restricted</a:t>
            </a:r>
          </a:p>
          <a:p>
            <a:pPr eaLnBrk="1" hangingPunct="1">
              <a:buFont typeface="Wingdings" pitchFamily="2" charset="2"/>
              <a:buNone/>
              <a:defRPr/>
            </a:pPr>
            <a:r>
              <a:rPr lang="en-US" dirty="0" smtClean="0"/>
              <a:t>access. They can create and update PMRs and see only their own PMRs, but they can't see or update other</a:t>
            </a:r>
          </a:p>
          <a:p>
            <a:pPr eaLnBrk="1" hangingPunct="1">
              <a:buFont typeface="Wingdings" pitchFamily="2" charset="2"/>
              <a:buNone/>
              <a:defRPr/>
            </a:pPr>
            <a:r>
              <a:rPr lang="en-US" dirty="0" smtClean="0"/>
              <a:t>PMRs. Basic users don't have expiration date to be approved by STC and can stay as "Provisional" forever.</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Enterprise Content Management (ECM) Client Care Team – We’re here to help!</a:t>
            </a:r>
            <a:r>
              <a:rPr lang="en-US" b="1" dirty="0" smtClean="0">
                <a:solidFill>
                  <a:srgbClr val="FF0000"/>
                </a:solidFill>
              </a:rPr>
              <a:t> </a:t>
            </a:r>
            <a:endParaRPr lang="en-US" dirty="0"/>
          </a:p>
        </p:txBody>
      </p:sp>
      <p:sp>
        <p:nvSpPr>
          <p:cNvPr id="3" name="Content Placeholder 2"/>
          <p:cNvSpPr>
            <a:spLocks noGrp="1"/>
          </p:cNvSpPr>
          <p:nvPr>
            <p:ph idx="1"/>
          </p:nvPr>
        </p:nvSpPr>
        <p:spPr/>
        <p:txBody>
          <a:bodyPr/>
          <a:lstStyle/>
          <a:p>
            <a:pPr eaLnBrk="1" hangingPunct="1"/>
            <a:r>
              <a:rPr lang="en-US" dirty="0" smtClean="0"/>
              <a:t>Jeff Thompson  –   WW Client Care Manager </a:t>
            </a:r>
          </a:p>
          <a:p>
            <a:pPr eaLnBrk="1" hangingPunct="1"/>
            <a:r>
              <a:rPr lang="en-US" dirty="0" smtClean="0"/>
              <a:t>Claudia Dias  –  WW Client Care Representative</a:t>
            </a:r>
          </a:p>
          <a:p>
            <a:pPr eaLnBrk="1" hangingPunct="1"/>
            <a:r>
              <a:rPr lang="en-US" dirty="0" smtClean="0"/>
              <a:t>Manuela Buhse - WW Client Care Representative</a:t>
            </a:r>
          </a:p>
          <a:p>
            <a:pPr eaLnBrk="1" hangingPunct="1">
              <a:buNone/>
            </a:pPr>
            <a:r>
              <a:rPr lang="en-US" dirty="0" smtClean="0"/>
              <a:t> </a:t>
            </a:r>
          </a:p>
          <a:p>
            <a:pPr eaLnBrk="1" hangingPunct="1">
              <a:buNone/>
            </a:pPr>
            <a:endParaRPr lang="en-US" dirty="0" smtClean="0"/>
          </a:p>
          <a:p>
            <a:pPr eaLnBrk="1" hangingPunct="1">
              <a:buNone/>
            </a:pPr>
            <a:endParaRPr lang="en-US" dirty="0" smtClean="0"/>
          </a:p>
          <a:p>
            <a:pPr eaLnBrk="1" hangingPunct="1">
              <a:buNone/>
            </a:pPr>
            <a:endParaRPr lang="en-US" dirty="0" smtClean="0"/>
          </a:p>
          <a:p>
            <a:pPr eaLnBrk="1" hangingPunct="1">
              <a:buNone/>
            </a:pPr>
            <a:endParaRPr lang="en-US" dirty="0" smtClean="0"/>
          </a:p>
          <a:p>
            <a:pPr eaLnBrk="1" hangingPunct="1">
              <a:buNone/>
            </a:pPr>
            <a:endParaRPr lang="en-US" dirty="0" smtClean="0"/>
          </a:p>
          <a:p>
            <a:pPr eaLnBrk="1" hangingPunct="1">
              <a:buNone/>
            </a:pPr>
            <a:endParaRPr lang="en-US" dirty="0" smtClean="0"/>
          </a:p>
          <a:p>
            <a:pPr eaLnBrk="1" hangingPunct="1">
              <a:buNone/>
            </a:pPr>
            <a:r>
              <a:rPr lang="en-US" dirty="0" smtClean="0"/>
              <a:t>Please feel free to contact us at </a:t>
            </a:r>
            <a:r>
              <a:rPr lang="en-US" b="1" u="sng" dirty="0" smtClean="0">
                <a:solidFill>
                  <a:srgbClr val="1E3AF8"/>
                </a:solidFill>
                <a:hlinkClick r:id="rId3" tooltip="e_mail us at"/>
              </a:rPr>
              <a:t>iscare@us.ibm.com</a:t>
            </a:r>
            <a:endParaRPr lang="en-US" b="1" u="sng" dirty="0" smtClean="0">
              <a:solidFill>
                <a:srgbClr val="1E3AF8"/>
              </a:solidFill>
            </a:endParaRPr>
          </a:p>
          <a:p>
            <a:pPr eaLnBrk="1" hangingPunct="1">
              <a:buNone/>
            </a:pPr>
            <a:endParaRPr lang="en-US" dirty="0" smtClean="0">
              <a:solidFill>
                <a:schemeClr val="tx2"/>
              </a:solidFill>
            </a:endParaRPr>
          </a:p>
          <a:p>
            <a:pPr>
              <a:buNone/>
            </a:pPr>
            <a:endParaRPr lang="en-US" dirty="0"/>
          </a:p>
        </p:txBody>
      </p:sp>
      <p:sp>
        <p:nvSpPr>
          <p:cNvPr id="4" name="Slide Number Placeholder 3"/>
          <p:cNvSpPr>
            <a:spLocks noGrp="1"/>
          </p:cNvSpPr>
          <p:nvPr>
            <p:ph type="sldNum" sz="quarter" idx="10"/>
          </p:nvPr>
        </p:nvSpPr>
        <p:spPr/>
        <p:txBody>
          <a:bodyPr/>
          <a:lstStyle/>
          <a:p>
            <a:pPr>
              <a:defRPr/>
            </a:pPr>
            <a:fld id="{4717DA97-5332-4752-9C80-A3BF72761BBD}" type="slidenum">
              <a:rPr lang="en-US" smtClean="0"/>
              <a:pPr>
                <a:defRPr/>
              </a:pPr>
              <a:t>2</a:t>
            </a:fld>
            <a:endParaRPr lang="en-US"/>
          </a:p>
        </p:txBody>
      </p:sp>
      <p:pic>
        <p:nvPicPr>
          <p:cNvPr id="1028" name="Picture 4" descr="C:\Users\IBM_ADMIN\AppData\Local\Microsoft\Windows\Temporary Internet Files\Content.IE5\RHUZMB5M\MC900360668[1].wmf"/>
          <p:cNvPicPr>
            <a:picLocks noChangeAspect="1" noChangeArrowheads="1"/>
          </p:cNvPicPr>
          <p:nvPr/>
        </p:nvPicPr>
        <p:blipFill>
          <a:blip r:embed="rId4"/>
          <a:srcRect/>
          <a:stretch>
            <a:fillRect/>
          </a:stretch>
        </p:blipFill>
        <p:spPr bwMode="auto">
          <a:xfrm>
            <a:off x="6096000" y="2895600"/>
            <a:ext cx="2133600" cy="2199599"/>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dirty="0" smtClean="0"/>
              <a:t>Support Home Page  - </a:t>
            </a:r>
            <a:r>
              <a:rPr lang="en-US" sz="2000" u="sng" dirty="0" smtClean="0">
                <a:hlinkClick r:id="rId2"/>
              </a:rPr>
              <a:t>https://ibm.com/support/</a:t>
            </a:r>
            <a:endParaRPr lang="en-US" dirty="0" smtClean="0"/>
          </a:p>
        </p:txBody>
      </p:sp>
      <p:pic>
        <p:nvPicPr>
          <p:cNvPr id="16387" name="Picture 6"/>
          <p:cNvPicPr>
            <a:picLocks noChangeAspect="1" noChangeArrowheads="1"/>
          </p:cNvPicPr>
          <p:nvPr/>
        </p:nvPicPr>
        <p:blipFill>
          <a:blip r:embed="rId3"/>
          <a:srcRect/>
          <a:stretch>
            <a:fillRect/>
          </a:stretch>
        </p:blipFill>
        <p:spPr bwMode="auto">
          <a:xfrm>
            <a:off x="1244600" y="1052513"/>
            <a:ext cx="6699250" cy="4746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eaLnBrk="1" hangingPunct="1"/>
            <a:r>
              <a:rPr lang="en-US" smtClean="0"/>
              <a:t>Service Request – User Administration	</a:t>
            </a:r>
          </a:p>
        </p:txBody>
      </p:sp>
      <p:sp>
        <p:nvSpPr>
          <p:cNvPr id="17411" name="Slide Number Placeholder 3"/>
          <p:cNvSpPr>
            <a:spLocks noGrp="1"/>
          </p:cNvSpPr>
          <p:nvPr>
            <p:ph type="sldNum" sz="quarter" idx="10"/>
          </p:nvPr>
        </p:nvSpPr>
        <p:spPr>
          <a:noFill/>
        </p:spPr>
        <p:txBody>
          <a:bodyPr/>
          <a:lstStyle/>
          <a:p>
            <a:fld id="{9C4EF0AA-902E-42F3-84FB-E24BDD155F82}" type="slidenum">
              <a:rPr lang="en-US" smtClean="0"/>
              <a:pPr/>
              <a:t>21</a:t>
            </a:fld>
            <a:endParaRPr lang="en-US" smtClean="0"/>
          </a:p>
        </p:txBody>
      </p:sp>
      <p:pic>
        <p:nvPicPr>
          <p:cNvPr id="17412" name="Picture 5"/>
          <p:cNvPicPr>
            <a:picLocks noChangeAspect="1" noChangeArrowheads="1"/>
          </p:cNvPicPr>
          <p:nvPr/>
        </p:nvPicPr>
        <p:blipFill>
          <a:blip r:embed="rId3"/>
          <a:srcRect/>
          <a:stretch>
            <a:fillRect/>
          </a:stretch>
        </p:blipFill>
        <p:spPr bwMode="auto">
          <a:xfrm>
            <a:off x="871538" y="1435100"/>
            <a:ext cx="6794500" cy="46593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eaLnBrk="1" hangingPunct="1"/>
            <a:r>
              <a:rPr lang="en-US" smtClean="0"/>
              <a:t>User Administration – </a:t>
            </a:r>
            <a:r>
              <a:rPr lang="en-US" sz="1600" smtClean="0"/>
              <a:t>Add additional user:</a:t>
            </a:r>
            <a:endParaRPr lang="en-US" smtClean="0"/>
          </a:p>
        </p:txBody>
      </p:sp>
      <p:sp>
        <p:nvSpPr>
          <p:cNvPr id="18435" name="Slide Number Placeholder 3"/>
          <p:cNvSpPr>
            <a:spLocks noGrp="1"/>
          </p:cNvSpPr>
          <p:nvPr>
            <p:ph type="sldNum" sz="quarter" idx="10"/>
          </p:nvPr>
        </p:nvSpPr>
        <p:spPr>
          <a:noFill/>
        </p:spPr>
        <p:txBody>
          <a:bodyPr/>
          <a:lstStyle/>
          <a:p>
            <a:fld id="{DDDB6296-E935-4885-B24C-63B9F53A0A5C}" type="slidenum">
              <a:rPr lang="en-US" smtClean="0"/>
              <a:pPr/>
              <a:t>22</a:t>
            </a:fld>
            <a:endParaRPr lang="en-US" smtClean="0"/>
          </a:p>
        </p:txBody>
      </p:sp>
      <p:pic>
        <p:nvPicPr>
          <p:cNvPr id="18436" name="Picture 9"/>
          <p:cNvPicPr>
            <a:picLocks noChangeAspect="1" noChangeArrowheads="1"/>
          </p:cNvPicPr>
          <p:nvPr/>
        </p:nvPicPr>
        <p:blipFill>
          <a:blip r:embed="rId3"/>
          <a:srcRect/>
          <a:stretch>
            <a:fillRect/>
          </a:stretch>
        </p:blipFill>
        <p:spPr bwMode="auto">
          <a:xfrm>
            <a:off x="4267200" y="5257800"/>
            <a:ext cx="1533525" cy="609600"/>
          </a:xfrm>
          <a:prstGeom prst="rect">
            <a:avLst/>
          </a:prstGeom>
          <a:noFill/>
          <a:ln w="9525" algn="ctr">
            <a:noFill/>
            <a:miter lim="800000"/>
            <a:headEnd/>
            <a:tailEnd/>
          </a:ln>
        </p:spPr>
      </p:pic>
      <p:pic>
        <p:nvPicPr>
          <p:cNvPr id="18437" name="Picture 6"/>
          <p:cNvPicPr>
            <a:picLocks noChangeAspect="1" noChangeArrowheads="1"/>
          </p:cNvPicPr>
          <p:nvPr/>
        </p:nvPicPr>
        <p:blipFill>
          <a:blip r:embed="rId4"/>
          <a:srcRect/>
          <a:stretch>
            <a:fillRect/>
          </a:stretch>
        </p:blipFill>
        <p:spPr bwMode="auto">
          <a:xfrm>
            <a:off x="1146175" y="1333500"/>
            <a:ext cx="6672263" cy="46783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eaLnBrk="1" hangingPunct="1"/>
            <a:r>
              <a:rPr lang="en-US" dirty="0" smtClean="0"/>
              <a:t>Service Request – Open a new Service Request	</a:t>
            </a:r>
          </a:p>
        </p:txBody>
      </p:sp>
      <p:sp>
        <p:nvSpPr>
          <p:cNvPr id="17411" name="Slide Number Placeholder 3"/>
          <p:cNvSpPr>
            <a:spLocks noGrp="1"/>
          </p:cNvSpPr>
          <p:nvPr>
            <p:ph type="sldNum" sz="quarter" idx="10"/>
          </p:nvPr>
        </p:nvSpPr>
        <p:spPr>
          <a:noFill/>
        </p:spPr>
        <p:txBody>
          <a:bodyPr/>
          <a:lstStyle/>
          <a:p>
            <a:fld id="{9C4EF0AA-902E-42F3-84FB-E24BDD155F82}" type="slidenum">
              <a:rPr lang="en-US" smtClean="0"/>
              <a:pPr/>
              <a:t>23</a:t>
            </a:fld>
            <a:endParaRPr lang="en-US" smtClean="0"/>
          </a:p>
        </p:txBody>
      </p:sp>
      <p:sp>
        <p:nvSpPr>
          <p:cNvPr id="5" name="Flowchart: Process 4"/>
          <p:cNvSpPr/>
          <p:nvPr/>
        </p:nvSpPr>
        <p:spPr bwMode="auto">
          <a:xfrm>
            <a:off x="2650602" y="2465406"/>
            <a:ext cx="2025570" cy="416689"/>
          </a:xfrm>
          <a:prstGeom prst="flowChartProcess">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2200" b="0" i="0" u="none" strike="noStrike" cap="none" normalizeH="0" baseline="0" dirty="0" smtClean="0">
              <a:ln>
                <a:noFill/>
              </a:ln>
              <a:solidFill>
                <a:srgbClr val="FF0000"/>
              </a:solidFill>
              <a:effectLst/>
              <a:latin typeface="Arial" charset="0"/>
            </a:endParaRPr>
          </a:p>
        </p:txBody>
      </p:sp>
      <p:pic>
        <p:nvPicPr>
          <p:cNvPr id="92163" name="Picture 3"/>
          <p:cNvPicPr>
            <a:picLocks noChangeAspect="1" noChangeArrowheads="1"/>
          </p:cNvPicPr>
          <p:nvPr/>
        </p:nvPicPr>
        <p:blipFill>
          <a:blip r:embed="rId3"/>
          <a:srcRect/>
          <a:stretch>
            <a:fillRect/>
          </a:stretch>
        </p:blipFill>
        <p:spPr bwMode="auto">
          <a:xfrm>
            <a:off x="232216" y="1233367"/>
            <a:ext cx="8678173" cy="4750743"/>
          </a:xfrm>
          <a:prstGeom prst="rect">
            <a:avLst/>
          </a:prstGeom>
          <a:noFill/>
          <a:ln w="9525" cap="flat" cmpd="sng" algn="ctr">
            <a:noFill/>
            <a:prstDash val="solid"/>
            <a:miter lim="800000"/>
            <a:headEnd/>
            <a:tailEnd/>
          </a:ln>
          <a:effectLst/>
        </p:spPr>
      </p:pic>
      <p:pic>
        <p:nvPicPr>
          <p:cNvPr id="92164" name="Picture 4"/>
          <p:cNvPicPr>
            <a:picLocks noChangeAspect="1" noChangeArrowheads="1"/>
          </p:cNvPicPr>
          <p:nvPr/>
        </p:nvPicPr>
        <p:blipFill>
          <a:blip r:embed="rId4"/>
          <a:srcRect/>
          <a:stretch>
            <a:fillRect/>
          </a:stretch>
        </p:blipFill>
        <p:spPr bwMode="auto">
          <a:xfrm>
            <a:off x="4651575" y="5001349"/>
            <a:ext cx="2339533" cy="919102"/>
          </a:xfrm>
          <a:prstGeom prst="rect">
            <a:avLst/>
          </a:prstGeom>
          <a:noFill/>
          <a:ln w="9525" cap="flat" cmpd="sng" algn="ctr">
            <a:noFill/>
            <a:prstDash val="solid"/>
            <a:miter lim="800000"/>
            <a:headEnd/>
            <a:tailEnd/>
          </a:ln>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pPr eaLnBrk="1" hangingPunct="1"/>
            <a:r>
              <a:rPr lang="en-US" smtClean="0"/>
              <a:t>Opening a service request  (SR)</a:t>
            </a:r>
            <a:r>
              <a:rPr lang="en-US" sz="1600" smtClean="0"/>
              <a:t>	</a:t>
            </a:r>
          </a:p>
        </p:txBody>
      </p:sp>
      <p:sp>
        <p:nvSpPr>
          <p:cNvPr id="20483" name="Slide Number Placeholder 3"/>
          <p:cNvSpPr>
            <a:spLocks noGrp="1"/>
          </p:cNvSpPr>
          <p:nvPr>
            <p:ph type="sldNum" sz="quarter" idx="10"/>
          </p:nvPr>
        </p:nvSpPr>
        <p:spPr>
          <a:noFill/>
        </p:spPr>
        <p:txBody>
          <a:bodyPr/>
          <a:lstStyle/>
          <a:p>
            <a:fld id="{6E7004BF-EA5E-4A30-AC9A-BCFB45506FC7}" type="slidenum">
              <a:rPr lang="en-US" smtClean="0"/>
              <a:pPr/>
              <a:t>24</a:t>
            </a:fld>
            <a:endParaRPr lang="en-US" smtClean="0"/>
          </a:p>
        </p:txBody>
      </p:sp>
      <p:pic>
        <p:nvPicPr>
          <p:cNvPr id="90116" name="Picture 4"/>
          <p:cNvPicPr>
            <a:picLocks noChangeAspect="1" noChangeArrowheads="1"/>
          </p:cNvPicPr>
          <p:nvPr/>
        </p:nvPicPr>
        <p:blipFill>
          <a:blip r:embed="rId3"/>
          <a:srcRect/>
          <a:stretch>
            <a:fillRect/>
          </a:stretch>
        </p:blipFill>
        <p:spPr bwMode="auto">
          <a:xfrm>
            <a:off x="503136" y="1098870"/>
            <a:ext cx="7880871" cy="5336653"/>
          </a:xfrm>
          <a:prstGeom prst="rect">
            <a:avLst/>
          </a:prstGeom>
          <a:noFill/>
          <a:ln w="9525" cap="flat" cmpd="sng" algn="ctr">
            <a:noFill/>
            <a:prstDash val="solid"/>
            <a:miter lim="800000"/>
            <a:headEnd/>
            <a:tailEnd/>
          </a:ln>
          <a:effec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pPr eaLnBrk="1" hangingPunct="1"/>
            <a:r>
              <a:rPr lang="en-US" smtClean="0"/>
              <a:t>How to open a new service request - </a:t>
            </a:r>
            <a:r>
              <a:rPr lang="en-US" sz="1600" smtClean="0"/>
              <a:t>Title and Problem description</a:t>
            </a:r>
          </a:p>
        </p:txBody>
      </p:sp>
      <p:sp>
        <p:nvSpPr>
          <p:cNvPr id="21507" name="Slide Number Placeholder 3"/>
          <p:cNvSpPr>
            <a:spLocks noGrp="1"/>
          </p:cNvSpPr>
          <p:nvPr>
            <p:ph type="sldNum" sz="quarter" idx="10"/>
          </p:nvPr>
        </p:nvSpPr>
        <p:spPr>
          <a:noFill/>
        </p:spPr>
        <p:txBody>
          <a:bodyPr/>
          <a:lstStyle/>
          <a:p>
            <a:fld id="{187F78E8-3E3F-41F8-AC83-D749B5E45AF3}" type="slidenum">
              <a:rPr lang="en-US" smtClean="0"/>
              <a:pPr/>
              <a:t>25</a:t>
            </a:fld>
            <a:endParaRPr lang="en-US" smtClean="0"/>
          </a:p>
        </p:txBody>
      </p:sp>
      <p:pic>
        <p:nvPicPr>
          <p:cNvPr id="21508" name="Picture 2"/>
          <p:cNvPicPr>
            <a:picLocks noChangeAspect="1" noChangeArrowheads="1"/>
          </p:cNvPicPr>
          <p:nvPr/>
        </p:nvPicPr>
        <p:blipFill>
          <a:blip r:embed="rId3"/>
          <a:srcRect/>
          <a:stretch>
            <a:fillRect/>
          </a:stretch>
        </p:blipFill>
        <p:spPr bwMode="auto">
          <a:xfrm>
            <a:off x="558076" y="982201"/>
            <a:ext cx="7851775" cy="5521325"/>
          </a:xfrm>
          <a:prstGeom prst="rect">
            <a:avLst/>
          </a:prstGeom>
          <a:noFill/>
          <a:ln w="9525">
            <a:noFill/>
            <a:miter lim="800000"/>
            <a:headEnd/>
            <a:tailEnd/>
          </a:ln>
        </p:spPr>
      </p:pic>
      <p:pic>
        <p:nvPicPr>
          <p:cNvPr id="91138" name="Picture 2"/>
          <p:cNvPicPr>
            <a:picLocks noChangeAspect="1" noChangeArrowheads="1"/>
          </p:cNvPicPr>
          <p:nvPr/>
        </p:nvPicPr>
        <p:blipFill>
          <a:blip r:embed="rId4"/>
          <a:srcRect/>
          <a:stretch>
            <a:fillRect/>
          </a:stretch>
        </p:blipFill>
        <p:spPr bwMode="auto">
          <a:xfrm>
            <a:off x="715401" y="2953232"/>
            <a:ext cx="1738433" cy="419100"/>
          </a:xfrm>
          <a:prstGeom prst="rect">
            <a:avLst/>
          </a:prstGeom>
          <a:noFill/>
          <a:ln w="9525" cap="flat" cmpd="sng" algn="ctr">
            <a:noFill/>
            <a:prstDash val="solid"/>
            <a:miter lim="800000"/>
            <a:headEnd/>
            <a:tailEnd/>
          </a:ln>
          <a:effectLst/>
        </p:spPr>
      </p:pic>
      <p:pic>
        <p:nvPicPr>
          <p:cNvPr id="91139" name="Picture 3"/>
          <p:cNvPicPr>
            <a:picLocks noChangeAspect="1" noChangeArrowheads="1"/>
          </p:cNvPicPr>
          <p:nvPr/>
        </p:nvPicPr>
        <p:blipFill>
          <a:blip r:embed="rId5"/>
          <a:srcRect/>
          <a:stretch>
            <a:fillRect/>
          </a:stretch>
        </p:blipFill>
        <p:spPr bwMode="auto">
          <a:xfrm>
            <a:off x="704548" y="3465231"/>
            <a:ext cx="1876605" cy="500114"/>
          </a:xfrm>
          <a:prstGeom prst="rect">
            <a:avLst/>
          </a:prstGeom>
          <a:noFill/>
          <a:ln w="9525" cap="flat" cmpd="sng" algn="ctr">
            <a:noFill/>
            <a:prstDash val="solid"/>
            <a:miter lim="800000"/>
            <a:headEnd/>
            <a:tailEnd/>
          </a:ln>
          <a:effec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smtClean="0"/>
              <a:t>Technical Information to provide</a:t>
            </a:r>
          </a:p>
        </p:txBody>
      </p:sp>
      <p:sp>
        <p:nvSpPr>
          <p:cNvPr id="22531" name="Rectangle 3"/>
          <p:cNvSpPr>
            <a:spLocks noGrp="1" noChangeArrowheads="1"/>
          </p:cNvSpPr>
          <p:nvPr>
            <p:ph type="body" idx="1"/>
          </p:nvPr>
        </p:nvSpPr>
        <p:spPr>
          <a:xfrm>
            <a:off x="182563" y="1309688"/>
            <a:ext cx="8686800" cy="4479925"/>
          </a:xfrm>
        </p:spPr>
        <p:txBody>
          <a:bodyPr/>
          <a:lstStyle/>
          <a:p>
            <a:pPr eaLnBrk="1" hangingPunct="1"/>
            <a:r>
              <a:rPr lang="en-US" smtClean="0"/>
              <a:t>Provide as much specific information about the technical problem as possible.</a:t>
            </a:r>
          </a:p>
          <a:p>
            <a:pPr eaLnBrk="1" hangingPunct="1"/>
            <a:endParaRPr lang="en-US" smtClean="0"/>
          </a:p>
          <a:p>
            <a:pPr lvl="1" eaLnBrk="1" hangingPunct="1">
              <a:buFont typeface="Arial" charset="0"/>
              <a:buNone/>
            </a:pPr>
            <a:r>
              <a:rPr lang="en-US" smtClean="0"/>
              <a:t>– Version and patch levels of IBM software, database, JDBC drivers, operating system</a:t>
            </a:r>
          </a:p>
          <a:p>
            <a:pPr lvl="1" eaLnBrk="1" hangingPunct="1">
              <a:buFont typeface="Arial" charset="0"/>
              <a:buNone/>
            </a:pPr>
            <a:r>
              <a:rPr lang="en-US" smtClean="0"/>
              <a:t>– New project, test or production ?</a:t>
            </a:r>
          </a:p>
          <a:p>
            <a:pPr lvl="1" eaLnBrk="1" hangingPunct="1">
              <a:buFont typeface="Arial" charset="0"/>
              <a:buNone/>
            </a:pPr>
            <a:r>
              <a:rPr lang="en-US" smtClean="0"/>
              <a:t>– What has changed ?</a:t>
            </a:r>
          </a:p>
          <a:p>
            <a:pPr lvl="1" eaLnBrk="1" hangingPunct="1">
              <a:buFont typeface="Arial" charset="0"/>
              <a:buNone/>
            </a:pPr>
            <a:r>
              <a:rPr lang="en-US" smtClean="0"/>
              <a:t>– Can the problem be recreated? If so, provide details of how to reproduce the issue.</a:t>
            </a:r>
          </a:p>
          <a:p>
            <a:pPr lvl="1" eaLnBrk="1" hangingPunct="1">
              <a:buFont typeface="Arial" charset="0"/>
              <a:buNone/>
            </a:pPr>
            <a:endParaRPr lang="en-US" smtClean="0"/>
          </a:p>
          <a:p>
            <a:pPr eaLnBrk="1" hangingPunct="1">
              <a:buFont typeface="Wingdings" pitchFamily="2" charset="2"/>
              <a:buNone/>
            </a:pPr>
            <a:endParaRPr lang="en-US" smtClean="0"/>
          </a:p>
          <a:p>
            <a:endParaRPr lang="en-US" smtClean="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pPr eaLnBrk="1" hangingPunct="1"/>
            <a:r>
              <a:rPr lang="en-US" smtClean="0"/>
              <a:t>How to open a new service request – </a:t>
            </a:r>
            <a:r>
              <a:rPr lang="en-US" sz="1600" smtClean="0"/>
              <a:t>continued…</a:t>
            </a:r>
          </a:p>
        </p:txBody>
      </p:sp>
      <p:sp>
        <p:nvSpPr>
          <p:cNvPr id="23555" name="Slide Number Placeholder 3"/>
          <p:cNvSpPr>
            <a:spLocks noGrp="1"/>
          </p:cNvSpPr>
          <p:nvPr>
            <p:ph type="sldNum" sz="quarter" idx="10"/>
          </p:nvPr>
        </p:nvSpPr>
        <p:spPr>
          <a:noFill/>
        </p:spPr>
        <p:txBody>
          <a:bodyPr/>
          <a:lstStyle/>
          <a:p>
            <a:fld id="{F18BF1EC-C971-44C9-BC62-B26F0DE2B9AB}" type="slidenum">
              <a:rPr lang="en-US" smtClean="0"/>
              <a:pPr/>
              <a:t>27</a:t>
            </a:fld>
            <a:endParaRPr lang="en-US" smtClean="0"/>
          </a:p>
        </p:txBody>
      </p:sp>
      <p:pic>
        <p:nvPicPr>
          <p:cNvPr id="23556" name="Picture 6"/>
          <p:cNvPicPr>
            <a:picLocks noChangeAspect="1" noChangeArrowheads="1"/>
          </p:cNvPicPr>
          <p:nvPr/>
        </p:nvPicPr>
        <p:blipFill>
          <a:blip r:embed="rId3"/>
          <a:srcRect/>
          <a:stretch>
            <a:fillRect/>
          </a:stretch>
        </p:blipFill>
        <p:spPr bwMode="auto">
          <a:xfrm>
            <a:off x="1322388" y="1204913"/>
            <a:ext cx="5845175" cy="51768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pPr eaLnBrk="1" hangingPunct="1"/>
            <a:r>
              <a:rPr lang="en-US" smtClean="0"/>
              <a:t>How to open a new service request –</a:t>
            </a:r>
            <a:r>
              <a:rPr lang="en-US" sz="1600" smtClean="0"/>
              <a:t> PMR submission and request number</a:t>
            </a:r>
            <a:r>
              <a:rPr lang="en-US" smtClean="0"/>
              <a:t/>
            </a:r>
            <a:br>
              <a:rPr lang="en-US" smtClean="0"/>
            </a:br>
            <a:endParaRPr lang="en-US" smtClean="0"/>
          </a:p>
        </p:txBody>
      </p:sp>
      <p:sp>
        <p:nvSpPr>
          <p:cNvPr id="24579" name="Slide Number Placeholder 3"/>
          <p:cNvSpPr>
            <a:spLocks noGrp="1"/>
          </p:cNvSpPr>
          <p:nvPr>
            <p:ph type="sldNum" sz="quarter" idx="10"/>
          </p:nvPr>
        </p:nvSpPr>
        <p:spPr>
          <a:noFill/>
        </p:spPr>
        <p:txBody>
          <a:bodyPr/>
          <a:lstStyle/>
          <a:p>
            <a:fld id="{E5BADCDC-D1DC-4864-AFD4-487B97635D1D}" type="slidenum">
              <a:rPr lang="en-US" smtClean="0"/>
              <a:pPr/>
              <a:t>28</a:t>
            </a:fld>
            <a:endParaRPr lang="en-US" smtClean="0"/>
          </a:p>
        </p:txBody>
      </p:sp>
      <p:sp>
        <p:nvSpPr>
          <p:cNvPr id="24580" name="Rectangle 5"/>
          <p:cNvSpPr>
            <a:spLocks noChangeArrowheads="1"/>
          </p:cNvSpPr>
          <p:nvPr/>
        </p:nvSpPr>
        <p:spPr bwMode="auto">
          <a:xfrm>
            <a:off x="1060450" y="5029200"/>
            <a:ext cx="7540625" cy="500063"/>
          </a:xfrm>
          <a:prstGeom prst="rect">
            <a:avLst/>
          </a:prstGeom>
          <a:noFill/>
          <a:ln w="9525" algn="ctr">
            <a:noFill/>
            <a:round/>
            <a:headEnd/>
            <a:tailEnd/>
          </a:ln>
        </p:spPr>
        <p:txBody>
          <a:bodyPr/>
          <a:lstStyle/>
          <a:p>
            <a:pPr>
              <a:lnSpc>
                <a:spcPct val="90000"/>
              </a:lnSpc>
            </a:pPr>
            <a:endParaRPr lang="en-US" sz="2200"/>
          </a:p>
        </p:txBody>
      </p:sp>
      <p:pic>
        <p:nvPicPr>
          <p:cNvPr id="24581" name="Picture 2"/>
          <p:cNvPicPr>
            <a:picLocks noChangeAspect="1" noChangeArrowheads="1"/>
          </p:cNvPicPr>
          <p:nvPr/>
        </p:nvPicPr>
        <p:blipFill>
          <a:blip r:embed="rId3"/>
          <a:srcRect/>
          <a:stretch>
            <a:fillRect/>
          </a:stretch>
        </p:blipFill>
        <p:spPr bwMode="auto">
          <a:xfrm>
            <a:off x="1084263" y="1419225"/>
            <a:ext cx="7010400" cy="3740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pPr eaLnBrk="1" hangingPunct="1"/>
            <a:r>
              <a:rPr lang="en-US" sz="2000" smtClean="0"/>
              <a:t>How to search and view service requests:</a:t>
            </a:r>
            <a:endParaRPr lang="en-US" sz="2000" smtClean="0">
              <a:solidFill>
                <a:srgbClr val="FF0000"/>
              </a:solidFill>
            </a:endParaRPr>
          </a:p>
        </p:txBody>
      </p:sp>
      <p:sp>
        <p:nvSpPr>
          <p:cNvPr id="25603" name="Slide Number Placeholder 3"/>
          <p:cNvSpPr>
            <a:spLocks noGrp="1"/>
          </p:cNvSpPr>
          <p:nvPr>
            <p:ph type="sldNum" sz="quarter" idx="10"/>
          </p:nvPr>
        </p:nvSpPr>
        <p:spPr>
          <a:noFill/>
        </p:spPr>
        <p:txBody>
          <a:bodyPr/>
          <a:lstStyle/>
          <a:p>
            <a:fld id="{0BDC8722-5C98-46A0-B7A4-270502617C2C}" type="slidenum">
              <a:rPr lang="en-US" smtClean="0"/>
              <a:pPr/>
              <a:t>29</a:t>
            </a:fld>
            <a:endParaRPr lang="en-US" smtClean="0"/>
          </a:p>
        </p:txBody>
      </p:sp>
      <p:pic>
        <p:nvPicPr>
          <p:cNvPr id="25604" name="Picture 6"/>
          <p:cNvPicPr>
            <a:picLocks noChangeAspect="1" noChangeArrowheads="1"/>
          </p:cNvPicPr>
          <p:nvPr/>
        </p:nvPicPr>
        <p:blipFill>
          <a:blip r:embed="rId3"/>
          <a:srcRect/>
          <a:stretch>
            <a:fillRect/>
          </a:stretch>
        </p:blipFill>
        <p:spPr bwMode="auto">
          <a:xfrm>
            <a:off x="529241" y="1035794"/>
            <a:ext cx="5486400" cy="4962525"/>
          </a:xfrm>
          <a:prstGeom prst="rect">
            <a:avLst/>
          </a:prstGeom>
          <a:noFill/>
          <a:ln w="9525">
            <a:noFill/>
            <a:miter lim="800000"/>
            <a:headEnd/>
            <a:tailEnd/>
          </a:ln>
        </p:spPr>
      </p:pic>
      <p:pic>
        <p:nvPicPr>
          <p:cNvPr id="25605" name="Picture 7"/>
          <p:cNvPicPr>
            <a:picLocks noChangeAspect="1" noChangeArrowheads="1"/>
          </p:cNvPicPr>
          <p:nvPr/>
        </p:nvPicPr>
        <p:blipFill>
          <a:blip r:embed="rId4"/>
          <a:srcRect/>
          <a:stretch>
            <a:fillRect/>
          </a:stretch>
        </p:blipFill>
        <p:spPr bwMode="auto">
          <a:xfrm>
            <a:off x="2919413" y="6448425"/>
            <a:ext cx="1028700" cy="409575"/>
          </a:xfrm>
          <a:prstGeom prst="rect">
            <a:avLst/>
          </a:prstGeom>
          <a:noFill/>
          <a:ln w="9525">
            <a:noFill/>
            <a:miter lim="800000"/>
            <a:headEnd/>
            <a:tailEnd/>
          </a:ln>
        </p:spPr>
      </p:pic>
      <p:sp>
        <p:nvSpPr>
          <p:cNvPr id="6" name="TextBox 5"/>
          <p:cNvSpPr txBox="1"/>
          <p:nvPr/>
        </p:nvSpPr>
        <p:spPr>
          <a:xfrm>
            <a:off x="6423949" y="4629873"/>
            <a:ext cx="2303362" cy="1615827"/>
          </a:xfrm>
          <a:prstGeom prst="rect">
            <a:avLst/>
          </a:prstGeom>
          <a:noFill/>
          <a:ln w="19050">
            <a:solidFill>
              <a:srgbClr val="FF0000"/>
            </a:solidFill>
          </a:ln>
        </p:spPr>
        <p:txBody>
          <a:bodyPr wrap="square" rtlCol="0">
            <a:spAutoFit/>
          </a:bodyPr>
          <a:lstStyle/>
          <a:p>
            <a:r>
              <a:rPr lang="en-US" dirty="0" smtClean="0"/>
              <a:t>Once you search, select a specific PMR in order to view or update the PMR</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13" y="590310"/>
            <a:ext cx="8686800" cy="731838"/>
          </a:xfrm>
          <a:ln>
            <a:noFill/>
          </a:ln>
        </p:spPr>
        <p:txBody>
          <a:bodyPr/>
          <a:lstStyle/>
          <a:p>
            <a:r>
              <a:rPr lang="en-US" sz="2400" dirty="0" smtClean="0"/>
              <a:t>Agenda for today's session:</a:t>
            </a:r>
            <a:endParaRPr lang="en-US" sz="2400" dirty="0"/>
          </a:p>
        </p:txBody>
      </p:sp>
      <p:sp>
        <p:nvSpPr>
          <p:cNvPr id="3" name="Content Placeholder 2"/>
          <p:cNvSpPr>
            <a:spLocks noGrp="1"/>
          </p:cNvSpPr>
          <p:nvPr>
            <p:ph idx="1"/>
          </p:nvPr>
        </p:nvSpPr>
        <p:spPr>
          <a:xfrm>
            <a:off x="228862" y="1620195"/>
            <a:ext cx="8686800" cy="4722731"/>
          </a:xfrm>
        </p:spPr>
        <p:txBody>
          <a:bodyPr/>
          <a:lstStyle/>
          <a:p>
            <a:pPr marL="461963" indent="-461963">
              <a:lnSpc>
                <a:spcPct val="80000"/>
              </a:lnSpc>
              <a:buFont typeface="Arial" charset="0"/>
              <a:buChar char="•"/>
            </a:pPr>
            <a:r>
              <a:rPr lang="en-US" dirty="0" smtClean="0"/>
              <a:t>Transition to IBM </a:t>
            </a:r>
            <a:r>
              <a:rPr lang="en-US" dirty="0" smtClean="0"/>
              <a:t>Support  -  Transfer of Support (TOS)</a:t>
            </a:r>
            <a:endParaRPr lang="en-US" dirty="0" smtClean="0"/>
          </a:p>
          <a:p>
            <a:pPr marL="1144588" lvl="2" indent="-461963">
              <a:lnSpc>
                <a:spcPct val="80000"/>
              </a:lnSpc>
              <a:buFont typeface="Arial" charset="0"/>
              <a:buChar char="•"/>
            </a:pPr>
            <a:r>
              <a:rPr lang="en-US" sz="1200" dirty="0" smtClean="0"/>
              <a:t>Overview</a:t>
            </a:r>
          </a:p>
          <a:p>
            <a:pPr marL="461963" indent="-461963">
              <a:lnSpc>
                <a:spcPct val="80000"/>
              </a:lnSpc>
              <a:buFont typeface="Arial" charset="0"/>
              <a:buChar char="•"/>
            </a:pPr>
            <a:r>
              <a:rPr lang="en-US" dirty="0" smtClean="0"/>
              <a:t>General information</a:t>
            </a:r>
          </a:p>
          <a:p>
            <a:pPr marL="1144588" lvl="2" indent="-461963">
              <a:lnSpc>
                <a:spcPct val="80000"/>
              </a:lnSpc>
            </a:pPr>
            <a:r>
              <a:rPr lang="en-US" sz="1200" dirty="0" smtClean="0"/>
              <a:t>Your ICN and site numbers</a:t>
            </a:r>
          </a:p>
          <a:p>
            <a:pPr marL="1144588" lvl="2" indent="-461963">
              <a:lnSpc>
                <a:spcPct val="80000"/>
              </a:lnSpc>
              <a:buNone/>
            </a:pPr>
            <a:endParaRPr lang="en-US" sz="900" dirty="0" smtClean="0"/>
          </a:p>
          <a:p>
            <a:pPr marL="461963" indent="-461963">
              <a:lnSpc>
                <a:spcPct val="80000"/>
              </a:lnSpc>
              <a:buFont typeface="Arial" charset="0"/>
              <a:buChar char="•"/>
            </a:pPr>
            <a:r>
              <a:rPr lang="en-US" dirty="0" smtClean="0"/>
              <a:t>Service Requests</a:t>
            </a:r>
          </a:p>
          <a:p>
            <a:pPr marL="1144588" lvl="2" indent="-461963">
              <a:lnSpc>
                <a:spcPct val="80000"/>
              </a:lnSpc>
            </a:pPr>
            <a:r>
              <a:rPr lang="en-US" sz="1200" dirty="0" smtClean="0"/>
              <a:t>Obtaining support online</a:t>
            </a:r>
          </a:p>
          <a:p>
            <a:pPr marL="1144588" lvl="2" indent="-461963">
              <a:lnSpc>
                <a:spcPct val="80000"/>
              </a:lnSpc>
            </a:pPr>
            <a:r>
              <a:rPr lang="en-US" sz="1200" dirty="0" smtClean="0"/>
              <a:t>Additional support functions</a:t>
            </a:r>
          </a:p>
          <a:p>
            <a:pPr marL="1144588" lvl="2" indent="-461963">
              <a:lnSpc>
                <a:spcPct val="80000"/>
              </a:lnSpc>
            </a:pPr>
            <a:r>
              <a:rPr lang="en-US" sz="1200" dirty="0" smtClean="0"/>
              <a:t>Help</a:t>
            </a:r>
          </a:p>
          <a:p>
            <a:pPr marL="1144588" lvl="2" indent="-461963">
              <a:lnSpc>
                <a:spcPct val="80000"/>
              </a:lnSpc>
              <a:buNone/>
            </a:pPr>
            <a:endParaRPr lang="en-US" sz="900" dirty="0" smtClean="0"/>
          </a:p>
          <a:p>
            <a:pPr marL="461963" indent="-461963">
              <a:lnSpc>
                <a:spcPct val="80000"/>
              </a:lnSpc>
              <a:buFont typeface="Arial" charset="0"/>
              <a:buChar char="•"/>
            </a:pPr>
            <a:r>
              <a:rPr lang="en-US" dirty="0" smtClean="0"/>
              <a:t>Passport Advantage</a:t>
            </a:r>
          </a:p>
          <a:p>
            <a:pPr marL="1144588" lvl="2" indent="-461963">
              <a:lnSpc>
                <a:spcPct val="80000"/>
              </a:lnSpc>
            </a:pPr>
            <a:r>
              <a:rPr lang="en-US" sz="1200" dirty="0" smtClean="0"/>
              <a:t>Obtaining support online</a:t>
            </a:r>
          </a:p>
          <a:p>
            <a:pPr marL="1144588" lvl="2" indent="-461963">
              <a:lnSpc>
                <a:spcPct val="80000"/>
              </a:lnSpc>
            </a:pPr>
            <a:r>
              <a:rPr lang="en-US" sz="1200" dirty="0" smtClean="0"/>
              <a:t>Additional functions</a:t>
            </a:r>
          </a:p>
          <a:p>
            <a:pPr marL="1144588" lvl="2" indent="-461963">
              <a:lnSpc>
                <a:spcPct val="80000"/>
              </a:lnSpc>
            </a:pPr>
            <a:r>
              <a:rPr lang="en-US" sz="1200" dirty="0" smtClean="0"/>
              <a:t>Help</a:t>
            </a:r>
          </a:p>
          <a:p>
            <a:pPr marL="1144588" lvl="2" indent="-461963">
              <a:lnSpc>
                <a:spcPct val="80000"/>
              </a:lnSpc>
              <a:buNone/>
            </a:pPr>
            <a:endParaRPr lang="en-US" sz="900" dirty="0" smtClean="0"/>
          </a:p>
          <a:p>
            <a:pPr marL="461963" indent="-461963">
              <a:lnSpc>
                <a:spcPct val="80000"/>
              </a:lnSpc>
              <a:buFont typeface="Arial" charset="0"/>
              <a:buChar char="•"/>
            </a:pPr>
            <a:r>
              <a:rPr lang="en-US" dirty="0" smtClean="0"/>
              <a:t>Working with IBM Remote Technical Support</a:t>
            </a:r>
          </a:p>
          <a:p>
            <a:pPr marL="1144588" lvl="2" indent="-461963">
              <a:lnSpc>
                <a:spcPct val="80000"/>
              </a:lnSpc>
            </a:pPr>
            <a:r>
              <a:rPr lang="en-US" sz="1200" dirty="0" smtClean="0"/>
              <a:t>Overview of support processes</a:t>
            </a:r>
          </a:p>
          <a:p>
            <a:pPr marL="1144588" lvl="2" indent="-461963">
              <a:lnSpc>
                <a:spcPct val="80000"/>
              </a:lnSpc>
            </a:pPr>
            <a:r>
              <a:rPr lang="en-US" sz="1200" dirty="0" smtClean="0"/>
              <a:t>Escalation process</a:t>
            </a:r>
          </a:p>
          <a:p>
            <a:pPr marL="1144588" lvl="2" indent="-461963">
              <a:lnSpc>
                <a:spcPct val="80000"/>
              </a:lnSpc>
            </a:pPr>
            <a:r>
              <a:rPr lang="en-US" sz="1200" dirty="0" smtClean="0"/>
              <a:t>Accelerated Value Program (AVP)</a:t>
            </a:r>
          </a:p>
          <a:p>
            <a:pPr marL="1144588" lvl="2" indent="-461963">
              <a:lnSpc>
                <a:spcPct val="80000"/>
              </a:lnSpc>
              <a:buNone/>
            </a:pPr>
            <a:endParaRPr lang="en-US" sz="900" dirty="0" smtClean="0"/>
          </a:p>
          <a:p>
            <a:pPr marL="461963" indent="-461963">
              <a:lnSpc>
                <a:spcPct val="80000"/>
              </a:lnSpc>
              <a:buFont typeface="Arial" charset="0"/>
              <a:buChar char="•"/>
            </a:pPr>
            <a:r>
              <a:rPr lang="en-US" dirty="0" smtClean="0"/>
              <a:t>Additional Resources</a:t>
            </a:r>
          </a:p>
          <a:p>
            <a:pPr marL="1144588" lvl="2" indent="-461963">
              <a:lnSpc>
                <a:spcPct val="80000"/>
              </a:lnSpc>
            </a:pPr>
            <a:r>
              <a:rPr lang="en-US" sz="1200" dirty="0" smtClean="0"/>
              <a:t>ECM Client Care team contact information</a:t>
            </a:r>
          </a:p>
          <a:p>
            <a:pPr marL="1144588" lvl="2" indent="-461963">
              <a:lnSpc>
                <a:spcPct val="80000"/>
              </a:lnSpc>
            </a:pPr>
            <a:r>
              <a:rPr lang="en-US" sz="1200" dirty="0" smtClean="0"/>
              <a:t>Glossary of Terms</a:t>
            </a:r>
          </a:p>
          <a:p>
            <a:pPr marL="1144588" lvl="2" indent="-461963">
              <a:lnSpc>
                <a:spcPct val="80000"/>
              </a:lnSpc>
            </a:pPr>
            <a:r>
              <a:rPr lang="en-US" sz="1200" dirty="0" smtClean="0"/>
              <a:t>Resource links</a:t>
            </a:r>
          </a:p>
          <a:p>
            <a:endParaRPr lang="en-US" dirty="0"/>
          </a:p>
        </p:txBody>
      </p:sp>
      <p:sp>
        <p:nvSpPr>
          <p:cNvPr id="4" name="Slide Number Placeholder 3"/>
          <p:cNvSpPr>
            <a:spLocks noGrp="1"/>
          </p:cNvSpPr>
          <p:nvPr>
            <p:ph type="sldNum" sz="quarter" idx="10"/>
          </p:nvPr>
        </p:nvSpPr>
        <p:spPr/>
        <p:txBody>
          <a:bodyPr/>
          <a:lstStyle/>
          <a:p>
            <a:fld id="{1A5450D5-0E16-4B3E-9EFF-CE2B133D4E16}" type="slidenum">
              <a:rPr lang="en-US" smtClean="0"/>
              <a:pPr/>
              <a:t>3</a:t>
            </a:fld>
            <a:endParaRPr lang="en-US"/>
          </a:p>
        </p:txBody>
      </p:sp>
      <p:pic>
        <p:nvPicPr>
          <p:cNvPr id="88067" name="Picture 3" descr="C:\Users\IBM_ADMIN\AppData\Local\Microsoft\Windows\Temporary Internet Files\Content.IE5\RHUZMB5M\MC900217206[1].wmf"/>
          <p:cNvPicPr>
            <a:picLocks noChangeAspect="1" noChangeArrowheads="1"/>
          </p:cNvPicPr>
          <p:nvPr/>
        </p:nvPicPr>
        <p:blipFill>
          <a:blip r:embed="rId2"/>
          <a:srcRect/>
          <a:stretch>
            <a:fillRect/>
          </a:stretch>
        </p:blipFill>
        <p:spPr bwMode="auto">
          <a:xfrm>
            <a:off x="6378112" y="775504"/>
            <a:ext cx="2154403" cy="2020500"/>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pPr eaLnBrk="1" hangingPunct="1"/>
            <a:r>
              <a:rPr lang="en-US" sz="2000" smtClean="0"/>
              <a:t>How to update service requests:</a:t>
            </a:r>
          </a:p>
        </p:txBody>
      </p:sp>
      <p:sp>
        <p:nvSpPr>
          <p:cNvPr id="26627" name="Slide Number Placeholder 3"/>
          <p:cNvSpPr>
            <a:spLocks noGrp="1"/>
          </p:cNvSpPr>
          <p:nvPr>
            <p:ph type="sldNum" sz="quarter" idx="10"/>
          </p:nvPr>
        </p:nvSpPr>
        <p:spPr>
          <a:noFill/>
        </p:spPr>
        <p:txBody>
          <a:bodyPr/>
          <a:lstStyle/>
          <a:p>
            <a:fld id="{437500C0-578E-4E85-90D1-A5465472EA32}" type="slidenum">
              <a:rPr lang="en-US" smtClean="0"/>
              <a:pPr/>
              <a:t>30</a:t>
            </a:fld>
            <a:endParaRPr lang="en-US" smtClean="0"/>
          </a:p>
        </p:txBody>
      </p:sp>
      <p:pic>
        <p:nvPicPr>
          <p:cNvPr id="26628" name="Picture 5"/>
          <p:cNvPicPr>
            <a:picLocks noChangeAspect="1" noChangeArrowheads="1"/>
          </p:cNvPicPr>
          <p:nvPr/>
        </p:nvPicPr>
        <p:blipFill>
          <a:blip r:embed="rId3"/>
          <a:srcRect/>
          <a:stretch>
            <a:fillRect/>
          </a:stretch>
        </p:blipFill>
        <p:spPr bwMode="auto">
          <a:xfrm>
            <a:off x="1903413" y="1027113"/>
            <a:ext cx="5181600" cy="5372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US" sz="2000" smtClean="0"/>
              <a:t>Additional Support Functions - Support Knowledgebase access from Service requests home page:</a:t>
            </a:r>
          </a:p>
        </p:txBody>
      </p:sp>
      <p:pic>
        <p:nvPicPr>
          <p:cNvPr id="28675" name="Picture 4"/>
          <p:cNvPicPr>
            <a:picLocks noGrp="1" noChangeAspect="1" noChangeArrowheads="1"/>
          </p:cNvPicPr>
          <p:nvPr>
            <p:ph type="body" idx="1"/>
          </p:nvPr>
        </p:nvPicPr>
        <p:blipFill>
          <a:blip r:embed="rId2"/>
          <a:srcRect/>
          <a:stretch>
            <a:fillRect/>
          </a:stretch>
        </p:blipFill>
        <p:spPr>
          <a:xfrm>
            <a:off x="1546225" y="1293813"/>
            <a:ext cx="4953000" cy="4479925"/>
          </a:xfr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US" sz="2000" dirty="0" smtClean="0"/>
              <a:t>Additional Support Functions - Support Knowledgebase</a:t>
            </a:r>
          </a:p>
        </p:txBody>
      </p:sp>
      <p:sp>
        <p:nvSpPr>
          <p:cNvPr id="27651" name="Rectangle 3"/>
          <p:cNvSpPr>
            <a:spLocks noGrp="1" noChangeArrowheads="1"/>
          </p:cNvSpPr>
          <p:nvPr>
            <p:ph type="body" idx="1"/>
          </p:nvPr>
        </p:nvSpPr>
        <p:spPr>
          <a:xfrm>
            <a:off x="182563" y="1301750"/>
            <a:ext cx="8686800" cy="5214938"/>
          </a:xfrm>
        </p:spPr>
        <p:txBody>
          <a:bodyPr/>
          <a:lstStyle/>
          <a:p>
            <a:r>
              <a:rPr lang="en-US" smtClean="0"/>
              <a:t>To access from the Support Portal login page, simply enter information into search field:</a:t>
            </a:r>
          </a:p>
          <a:p>
            <a:endParaRPr lang="en-US" smtClean="0"/>
          </a:p>
          <a:p>
            <a:endParaRPr lang="en-US" smtClean="0"/>
          </a:p>
          <a:p>
            <a:endParaRPr lang="en-US" smtClean="0"/>
          </a:p>
          <a:p>
            <a:endParaRPr lang="en-US" smtClean="0"/>
          </a:p>
          <a:p>
            <a:endParaRPr lang="en-US" smtClean="0"/>
          </a:p>
          <a:p>
            <a:endParaRPr lang="en-US" smtClean="0"/>
          </a:p>
          <a:p>
            <a:r>
              <a:rPr lang="en-US" smtClean="0"/>
              <a:t>Results will be returned by Relevance or by Newest first – your choice:</a:t>
            </a:r>
          </a:p>
          <a:p>
            <a:endParaRPr lang="en-US" smtClean="0"/>
          </a:p>
          <a:p>
            <a:endParaRPr lang="en-US" smtClean="0"/>
          </a:p>
        </p:txBody>
      </p:sp>
      <p:pic>
        <p:nvPicPr>
          <p:cNvPr id="27652" name="Picture 11"/>
          <p:cNvPicPr>
            <a:picLocks noChangeAspect="1" noChangeArrowheads="1"/>
          </p:cNvPicPr>
          <p:nvPr/>
        </p:nvPicPr>
        <p:blipFill>
          <a:blip r:embed="rId2"/>
          <a:srcRect/>
          <a:stretch>
            <a:fillRect/>
          </a:stretch>
        </p:blipFill>
        <p:spPr bwMode="auto">
          <a:xfrm>
            <a:off x="987425" y="1695450"/>
            <a:ext cx="5476875" cy="1857375"/>
          </a:xfrm>
          <a:prstGeom prst="rect">
            <a:avLst/>
          </a:prstGeom>
          <a:noFill/>
          <a:ln w="9525">
            <a:noFill/>
            <a:miter lim="800000"/>
            <a:headEnd/>
            <a:tailEnd/>
          </a:ln>
        </p:spPr>
      </p:pic>
      <p:pic>
        <p:nvPicPr>
          <p:cNvPr id="27653" name="Picture 13"/>
          <p:cNvPicPr>
            <a:picLocks noChangeAspect="1" noChangeArrowheads="1"/>
          </p:cNvPicPr>
          <p:nvPr/>
        </p:nvPicPr>
        <p:blipFill>
          <a:blip r:embed="rId3"/>
          <a:srcRect/>
          <a:stretch>
            <a:fillRect/>
          </a:stretch>
        </p:blipFill>
        <p:spPr bwMode="auto">
          <a:xfrm>
            <a:off x="1196975" y="4221163"/>
            <a:ext cx="5476875" cy="2343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2046" y="524277"/>
            <a:ext cx="8686800" cy="731838"/>
          </a:xfrm>
        </p:spPr>
        <p:txBody>
          <a:bodyPr/>
          <a:lstStyle/>
          <a:p>
            <a:r>
              <a:rPr lang="en-US" sz="2400" dirty="0" smtClean="0"/>
              <a:t>Support Knowledgebase – search via the IBM Support Portal</a:t>
            </a:r>
            <a:br>
              <a:rPr lang="en-US" sz="2400" dirty="0" smtClean="0"/>
            </a:br>
            <a:r>
              <a:rPr lang="en-US" sz="2400" dirty="0" smtClean="0"/>
              <a:t> </a:t>
            </a:r>
            <a:r>
              <a:rPr lang="en-US" sz="2400" u="sng" dirty="0">
                <a:solidFill>
                  <a:schemeClr val="tx2"/>
                </a:solidFill>
                <a:latin typeface="+mj-lt"/>
                <a:ea typeface="+mj-ea"/>
                <a:cs typeface="+mj-cs"/>
                <a:hlinkClick r:id="rId2"/>
              </a:rPr>
              <a:t>https://ibm.com/support/</a:t>
            </a:r>
            <a:r>
              <a:rPr lang="en-US" sz="2400" dirty="0">
                <a:solidFill>
                  <a:schemeClr val="tx2"/>
                </a:solidFill>
                <a:latin typeface="+mj-lt"/>
                <a:ea typeface="+mj-ea"/>
                <a:cs typeface="+mj-cs"/>
              </a:rPr>
              <a:t/>
            </a:r>
            <a:br>
              <a:rPr lang="en-US" sz="2400" dirty="0">
                <a:solidFill>
                  <a:schemeClr val="tx2"/>
                </a:solidFill>
                <a:latin typeface="+mj-lt"/>
                <a:ea typeface="+mj-ea"/>
                <a:cs typeface="+mj-cs"/>
              </a:rPr>
            </a:br>
            <a:endParaRPr lang="en-US" dirty="0"/>
          </a:p>
        </p:txBody>
      </p:sp>
      <p:sp>
        <p:nvSpPr>
          <p:cNvPr id="3" name="Slide Number Placeholder 2"/>
          <p:cNvSpPr>
            <a:spLocks noGrp="1"/>
          </p:cNvSpPr>
          <p:nvPr>
            <p:ph type="sldNum" sz="quarter" idx="10"/>
          </p:nvPr>
        </p:nvSpPr>
        <p:spPr/>
        <p:txBody>
          <a:bodyPr/>
          <a:lstStyle/>
          <a:p>
            <a:fld id="{CE1EDBF8-11F8-4958-9D92-D24C6613F30D}" type="slidenum">
              <a:rPr lang="en-US" smtClean="0"/>
              <a:pPr/>
              <a:t>33</a:t>
            </a:fld>
            <a:endParaRPr lang="en-US"/>
          </a:p>
        </p:txBody>
      </p:sp>
      <p:pic>
        <p:nvPicPr>
          <p:cNvPr id="93186" name="Picture 2"/>
          <p:cNvPicPr>
            <a:picLocks noChangeAspect="1" noChangeArrowheads="1"/>
          </p:cNvPicPr>
          <p:nvPr/>
        </p:nvPicPr>
        <p:blipFill>
          <a:blip r:embed="rId3"/>
          <a:srcRect/>
          <a:stretch>
            <a:fillRect/>
          </a:stretch>
        </p:blipFill>
        <p:spPr bwMode="auto">
          <a:xfrm>
            <a:off x="138896" y="1318371"/>
            <a:ext cx="8786655" cy="5232902"/>
          </a:xfrm>
          <a:prstGeom prst="rect">
            <a:avLst/>
          </a:prstGeom>
          <a:noFill/>
          <a:ln w="9525" cap="flat" cmpd="sng" algn="ctr">
            <a:noFill/>
            <a:prstDash val="solid"/>
            <a:miter lim="800000"/>
            <a:headEnd/>
            <a:tailEnd/>
          </a:ln>
          <a:effec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Additional Support Functions – Subscribe to product support notifications and product lifecycle information</a:t>
            </a:r>
            <a:endParaRPr lang="en-US" dirty="0"/>
          </a:p>
        </p:txBody>
      </p:sp>
      <p:sp>
        <p:nvSpPr>
          <p:cNvPr id="3" name="Content Placeholder 2"/>
          <p:cNvSpPr>
            <a:spLocks noGrp="1"/>
          </p:cNvSpPr>
          <p:nvPr>
            <p:ph idx="1"/>
          </p:nvPr>
        </p:nvSpPr>
        <p:spPr>
          <a:xfrm>
            <a:off x="182563" y="1400276"/>
            <a:ext cx="8686800" cy="4479925"/>
          </a:xfrm>
        </p:spPr>
        <p:txBody>
          <a:bodyPr/>
          <a:lstStyle/>
          <a:p>
            <a:r>
              <a:rPr lang="en-US" b="1" dirty="0">
                <a:solidFill>
                  <a:schemeClr val="tx1"/>
                </a:solidFill>
                <a:latin typeface="+mn-lt"/>
                <a:ea typeface="+mn-ea"/>
                <a:cs typeface="+mn-cs"/>
              </a:rPr>
              <a:t>Maintain your products and stay informed </a:t>
            </a:r>
          </a:p>
          <a:p>
            <a:pPr lvl="1"/>
            <a:r>
              <a:rPr lang="en-US" dirty="0">
                <a:solidFill>
                  <a:schemeClr val="tx1"/>
                </a:solidFill>
                <a:latin typeface="+mn-lt"/>
                <a:ea typeface="+mn-ea"/>
                <a:cs typeface="+mn-cs"/>
              </a:rPr>
              <a:t>Receive updates about product news, fixes, technotes and more with </a:t>
            </a:r>
            <a:r>
              <a:rPr lang="en-US" u="sng" dirty="0">
                <a:solidFill>
                  <a:schemeClr val="tx1"/>
                </a:solidFill>
                <a:latin typeface="+mn-lt"/>
                <a:ea typeface="+mn-ea"/>
                <a:cs typeface="+mn-cs"/>
                <a:hlinkClick r:id="rId2"/>
              </a:rPr>
              <a:t>My Notifications and Product Lifecycle Information</a:t>
            </a:r>
            <a:r>
              <a:rPr lang="en-US" b="1" u="sng" dirty="0">
                <a:solidFill>
                  <a:schemeClr val="tx1"/>
                </a:solidFill>
                <a:latin typeface="+mn-lt"/>
                <a:ea typeface="+mn-ea"/>
                <a:cs typeface="+mn-cs"/>
                <a:hlinkClick r:id="rId2"/>
              </a:rPr>
              <a:t> </a:t>
            </a:r>
          </a:p>
          <a:p>
            <a:r>
              <a:rPr lang="en-US" dirty="0">
                <a:solidFill>
                  <a:schemeClr val="tx1"/>
                </a:solidFill>
                <a:latin typeface="+mn-lt"/>
                <a:ea typeface="+mn-ea"/>
                <a:cs typeface="+mn-cs"/>
              </a:rPr>
              <a:t>Download fixes using </a:t>
            </a:r>
            <a:r>
              <a:rPr lang="en-US" u="sng" dirty="0" smtClean="0">
                <a:solidFill>
                  <a:schemeClr val="tx1"/>
                </a:solidFill>
                <a:latin typeface="+mn-lt"/>
                <a:ea typeface="+mn-ea"/>
                <a:cs typeface="+mn-cs"/>
                <a:hlinkClick r:id="rId3"/>
              </a:rPr>
              <a:t>Fix Central</a:t>
            </a:r>
            <a:endParaRPr lang="en-US" u="sng" dirty="0">
              <a:solidFill>
                <a:schemeClr val="tx1"/>
              </a:solidFill>
              <a:latin typeface="+mn-lt"/>
              <a:ea typeface="+mn-ea"/>
              <a:cs typeface="+mn-cs"/>
              <a:hlinkClick r:id="rId3"/>
            </a:endParaRPr>
          </a:p>
          <a:p>
            <a:r>
              <a:rPr lang="en-US" dirty="0">
                <a:solidFill>
                  <a:schemeClr val="tx1"/>
                </a:solidFill>
                <a:latin typeface="+mn-lt"/>
                <a:ea typeface="+mn-ea"/>
                <a:cs typeface="+mn-cs"/>
              </a:rPr>
              <a:t>Connect with support through </a:t>
            </a:r>
            <a:r>
              <a:rPr lang="en-US" u="sng" dirty="0">
                <a:solidFill>
                  <a:schemeClr val="tx1"/>
                </a:solidFill>
                <a:latin typeface="+mn-lt"/>
                <a:ea typeface="+mn-ea"/>
                <a:cs typeface="+mn-cs"/>
                <a:hlinkClick r:id="rId4"/>
              </a:rPr>
              <a:t>Social Media and other online resources</a:t>
            </a:r>
            <a:r>
              <a:rPr lang="en-US" b="1" u="sng" dirty="0">
                <a:solidFill>
                  <a:schemeClr val="tx1"/>
                </a:solidFill>
                <a:latin typeface="+mn-lt"/>
                <a:ea typeface="+mn-ea"/>
                <a:cs typeface="+mn-cs"/>
                <a:hlinkClick r:id="rId4"/>
              </a:rPr>
              <a:t> </a:t>
            </a:r>
          </a:p>
          <a:p>
            <a:r>
              <a:rPr lang="en-US" dirty="0">
                <a:solidFill>
                  <a:schemeClr val="tx1"/>
                </a:solidFill>
                <a:latin typeface="+mn-lt"/>
                <a:ea typeface="+mn-ea"/>
                <a:cs typeface="+mn-cs"/>
              </a:rPr>
              <a:t>Share, collaborate and connect with other users using the </a:t>
            </a:r>
            <a:r>
              <a:rPr lang="en-US" u="sng" dirty="0">
                <a:solidFill>
                  <a:schemeClr val="tx1"/>
                </a:solidFill>
                <a:latin typeface="+mn-lt"/>
                <a:ea typeface="+mn-ea"/>
                <a:cs typeface="+mn-cs"/>
                <a:hlinkClick r:id="rId5"/>
              </a:rPr>
              <a:t>IBM Client Success Essentials Community</a:t>
            </a:r>
            <a:endParaRPr lang="en-US" dirty="0"/>
          </a:p>
        </p:txBody>
      </p:sp>
      <p:sp>
        <p:nvSpPr>
          <p:cNvPr id="4" name="Slide Number Placeholder 3"/>
          <p:cNvSpPr>
            <a:spLocks noGrp="1"/>
          </p:cNvSpPr>
          <p:nvPr>
            <p:ph type="sldNum" sz="quarter" idx="10"/>
          </p:nvPr>
        </p:nvSpPr>
        <p:spPr/>
        <p:txBody>
          <a:bodyPr/>
          <a:lstStyle/>
          <a:p>
            <a:fld id="{1A5450D5-0E16-4B3E-9EFF-CE2B133D4E16}" type="slidenum">
              <a:rPr lang="en-US" smtClean="0"/>
              <a:pPr/>
              <a:t>34</a:t>
            </a:fld>
            <a:endParaRPr lang="en-US"/>
          </a:p>
        </p:txBody>
      </p:sp>
      <p:pic>
        <p:nvPicPr>
          <p:cNvPr id="94211" name="Picture 3"/>
          <p:cNvPicPr>
            <a:picLocks noChangeAspect="1" noChangeArrowheads="1"/>
          </p:cNvPicPr>
          <p:nvPr/>
        </p:nvPicPr>
        <p:blipFill>
          <a:blip r:embed="rId6"/>
          <a:srcRect/>
          <a:stretch>
            <a:fillRect/>
          </a:stretch>
        </p:blipFill>
        <p:spPr bwMode="auto">
          <a:xfrm>
            <a:off x="1302031" y="3738736"/>
            <a:ext cx="7841969" cy="3119264"/>
          </a:xfrm>
          <a:prstGeom prst="rect">
            <a:avLst/>
          </a:prstGeom>
          <a:noFill/>
          <a:ln w="9525" cap="flat" cmpd="sng" algn="ctr">
            <a:noFill/>
            <a:prstDash val="solid"/>
            <a:miter lim="800000"/>
            <a:headEnd/>
            <a:tailEnd/>
          </a:ln>
          <a:effec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idx="4294967295"/>
          </p:nvPr>
        </p:nvSpPr>
        <p:spPr>
          <a:xfrm>
            <a:off x="0" y="593725"/>
            <a:ext cx="8686800" cy="731838"/>
          </a:xfrm>
        </p:spPr>
        <p:txBody>
          <a:bodyPr/>
          <a:lstStyle/>
          <a:p>
            <a:r>
              <a:rPr lang="en-US" smtClean="0"/>
              <a:t>Support Notifications example:</a:t>
            </a:r>
          </a:p>
        </p:txBody>
      </p:sp>
      <p:pic>
        <p:nvPicPr>
          <p:cNvPr id="31747" name="Picture 7"/>
          <p:cNvPicPr>
            <a:picLocks noChangeAspect="1" noChangeArrowheads="1"/>
          </p:cNvPicPr>
          <p:nvPr/>
        </p:nvPicPr>
        <p:blipFill>
          <a:blip r:embed="rId2"/>
          <a:srcRect/>
          <a:stretch>
            <a:fillRect/>
          </a:stretch>
        </p:blipFill>
        <p:spPr bwMode="auto">
          <a:xfrm>
            <a:off x="1465263" y="1071563"/>
            <a:ext cx="5991225" cy="5124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Number Placeholder 3"/>
          <p:cNvSpPr>
            <a:spLocks noGrp="1"/>
          </p:cNvSpPr>
          <p:nvPr>
            <p:ph type="sldNum" sz="quarter" idx="10"/>
          </p:nvPr>
        </p:nvSpPr>
        <p:spPr>
          <a:noFill/>
        </p:spPr>
        <p:txBody>
          <a:bodyPr/>
          <a:lstStyle/>
          <a:p>
            <a:fld id="{C24E268F-5835-46C7-B4E3-A6DB00C02F27}" type="slidenum">
              <a:rPr lang="en-US" smtClean="0"/>
              <a:pPr/>
              <a:t>36</a:t>
            </a:fld>
            <a:endParaRPr lang="en-US" smtClean="0"/>
          </a:p>
        </p:txBody>
      </p:sp>
      <p:sp>
        <p:nvSpPr>
          <p:cNvPr id="35842" name="Rectangle 2"/>
          <p:cNvSpPr>
            <a:spLocks noGrp="1" noChangeArrowheads="1"/>
          </p:cNvSpPr>
          <p:nvPr>
            <p:ph type="title"/>
          </p:nvPr>
        </p:nvSpPr>
        <p:spPr>
          <a:xfrm>
            <a:off x="0" y="585788"/>
            <a:ext cx="9669463" cy="630237"/>
          </a:xfrm>
        </p:spPr>
        <p:txBody>
          <a:bodyPr/>
          <a:lstStyle/>
          <a:p>
            <a:pPr eaLnBrk="1" hangingPunct="1">
              <a:defRPr/>
            </a:pPr>
            <a:r>
              <a:rPr lang="en-US" sz="2000" dirty="0" smtClean="0">
                <a:solidFill>
                  <a:schemeClr val="tx2">
                    <a:lumMod val="60000"/>
                    <a:lumOff val="40000"/>
                  </a:schemeClr>
                </a:solidFill>
              </a:rPr>
              <a:t>   </a:t>
            </a:r>
            <a:r>
              <a:rPr lang="en-US" sz="2000" dirty="0" smtClean="0"/>
              <a:t>Additional Support Functions - Fix Central Website: </a:t>
            </a:r>
            <a:r>
              <a:rPr lang="en-US" sz="1200" b="1" dirty="0" smtClean="0">
                <a:solidFill>
                  <a:schemeClr val="tx2">
                    <a:lumMod val="50000"/>
                  </a:schemeClr>
                </a:solidFill>
                <a:hlinkClick r:id="rId3"/>
              </a:rPr>
              <a:t>http://www.ibm.com/support/fixcentral/</a:t>
            </a:r>
            <a:r>
              <a:rPr lang="en-US" sz="1200" b="1" dirty="0" smtClean="0">
                <a:solidFill>
                  <a:srgbClr val="FF0000"/>
                </a:solidFill>
              </a:rPr>
              <a:t> </a:t>
            </a:r>
            <a:r>
              <a:rPr lang="en-US" sz="1200" dirty="0" smtClean="0">
                <a:solidFill>
                  <a:schemeClr val="tx2">
                    <a:lumMod val="50000"/>
                  </a:schemeClr>
                </a:solidFill>
              </a:rPr>
              <a:t/>
            </a:r>
            <a:br>
              <a:rPr lang="en-US" sz="1200" dirty="0" smtClean="0">
                <a:solidFill>
                  <a:schemeClr val="tx2">
                    <a:lumMod val="50000"/>
                  </a:schemeClr>
                </a:solidFill>
              </a:rPr>
            </a:br>
            <a:endParaRPr lang="en-US" sz="1200" dirty="0" smtClean="0"/>
          </a:p>
        </p:txBody>
      </p:sp>
      <p:sp>
        <p:nvSpPr>
          <p:cNvPr id="32772" name="Rectangle 3"/>
          <p:cNvSpPr>
            <a:spLocks noGrp="1" noChangeArrowheads="1"/>
          </p:cNvSpPr>
          <p:nvPr>
            <p:ph type="body" idx="1"/>
          </p:nvPr>
        </p:nvSpPr>
        <p:spPr>
          <a:xfrm>
            <a:off x="182563" y="1077913"/>
            <a:ext cx="8686800" cy="5676900"/>
          </a:xfrm>
        </p:spPr>
        <p:txBody>
          <a:bodyPr/>
          <a:lstStyle/>
          <a:p>
            <a:pPr eaLnBrk="1" hangingPunct="1">
              <a:buFont typeface="Wingdings" pitchFamily="2" charset="2"/>
              <a:buNone/>
            </a:pPr>
            <a:r>
              <a:rPr lang="en-US" smtClean="0"/>
              <a:t>	</a:t>
            </a:r>
            <a:r>
              <a:rPr lang="en-US" sz="1200" b="1" smtClean="0"/>
              <a:t>Current Releases will always be posted on the Passport Advantage site while all Fix Packs and Patches (for your current installation) will be housed on our Fix Central website. </a:t>
            </a:r>
          </a:p>
          <a:p>
            <a:pPr eaLnBrk="1" hangingPunct="1">
              <a:buFont typeface="Wingdings" pitchFamily="2" charset="2"/>
              <a:buNone/>
            </a:pPr>
            <a:endParaRPr lang="en-US" sz="1200" b="1" smtClean="0"/>
          </a:p>
          <a:p>
            <a:pPr eaLnBrk="1" hangingPunct="1">
              <a:buFont typeface="Wingdings" pitchFamily="2" charset="2"/>
              <a:buNone/>
            </a:pPr>
            <a:endParaRPr lang="en-US" sz="1200" b="1" smtClean="0"/>
          </a:p>
          <a:p>
            <a:pPr eaLnBrk="1" hangingPunct="1">
              <a:buFont typeface="Wingdings" pitchFamily="2" charset="2"/>
              <a:buNone/>
            </a:pPr>
            <a:endParaRPr lang="en-US" smtClean="0"/>
          </a:p>
        </p:txBody>
      </p:sp>
      <p:sp>
        <p:nvSpPr>
          <p:cNvPr id="32773" name="Rectangle 13"/>
          <p:cNvSpPr>
            <a:spLocks noChangeArrowheads="1"/>
          </p:cNvSpPr>
          <p:nvPr/>
        </p:nvSpPr>
        <p:spPr bwMode="auto">
          <a:xfrm>
            <a:off x="200025" y="6365875"/>
            <a:ext cx="2611438" cy="223838"/>
          </a:xfrm>
          <a:prstGeom prst="rect">
            <a:avLst/>
          </a:prstGeom>
          <a:noFill/>
          <a:ln w="9525">
            <a:noFill/>
            <a:miter lim="800000"/>
            <a:headEnd/>
            <a:tailEnd/>
          </a:ln>
        </p:spPr>
        <p:txBody>
          <a:bodyPr tIns="46038" bIns="46038" anchor="b"/>
          <a:lstStyle/>
          <a:p>
            <a:pPr marL="400050" indent="-400050">
              <a:spcBef>
                <a:spcPct val="50000"/>
              </a:spcBef>
              <a:buClr>
                <a:schemeClr val="tx1"/>
              </a:buClr>
              <a:buFont typeface="Wingdings" pitchFamily="2" charset="2"/>
              <a:buNone/>
            </a:pPr>
            <a:endParaRPr lang="en-US" sz="1000">
              <a:solidFill>
                <a:schemeClr val="tx1"/>
              </a:solidFill>
            </a:endParaRPr>
          </a:p>
        </p:txBody>
      </p:sp>
      <p:pic>
        <p:nvPicPr>
          <p:cNvPr id="32774" name="Picture 5"/>
          <p:cNvPicPr>
            <a:picLocks noChangeAspect="1" noChangeArrowheads="1"/>
          </p:cNvPicPr>
          <p:nvPr/>
        </p:nvPicPr>
        <p:blipFill>
          <a:blip r:embed="rId4"/>
          <a:srcRect/>
          <a:stretch>
            <a:fillRect/>
          </a:stretch>
        </p:blipFill>
        <p:spPr bwMode="auto">
          <a:xfrm>
            <a:off x="1143000" y="1811338"/>
            <a:ext cx="6296025" cy="47910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182563" y="593725"/>
            <a:ext cx="8686800" cy="458788"/>
          </a:xfrm>
        </p:spPr>
        <p:txBody>
          <a:bodyPr/>
          <a:lstStyle/>
          <a:p>
            <a:pPr eaLnBrk="1" hangingPunct="1"/>
            <a:r>
              <a:rPr lang="en-US" sz="2000" smtClean="0"/>
              <a:t>Additional Support Functions - Fix Central Website</a:t>
            </a:r>
          </a:p>
        </p:txBody>
      </p:sp>
      <p:sp>
        <p:nvSpPr>
          <p:cNvPr id="33795" name="Content Placeholder 2"/>
          <p:cNvSpPr>
            <a:spLocks noGrp="1"/>
          </p:cNvSpPr>
          <p:nvPr>
            <p:ph idx="1"/>
          </p:nvPr>
        </p:nvSpPr>
        <p:spPr>
          <a:xfrm>
            <a:off x="182563" y="896938"/>
            <a:ext cx="8686800" cy="328612"/>
          </a:xfrm>
        </p:spPr>
        <p:txBody>
          <a:bodyPr/>
          <a:lstStyle/>
          <a:p>
            <a:pPr eaLnBrk="1" hangingPunct="1"/>
            <a:r>
              <a:rPr lang="en-US" smtClean="0"/>
              <a:t>Choosing your Fix Packs and Patches:</a:t>
            </a:r>
          </a:p>
        </p:txBody>
      </p:sp>
      <p:sp>
        <p:nvSpPr>
          <p:cNvPr id="33796" name="Slide Number Placeholder 3"/>
          <p:cNvSpPr>
            <a:spLocks noGrp="1"/>
          </p:cNvSpPr>
          <p:nvPr>
            <p:ph type="sldNum" sz="quarter" idx="10"/>
          </p:nvPr>
        </p:nvSpPr>
        <p:spPr>
          <a:noFill/>
        </p:spPr>
        <p:txBody>
          <a:bodyPr/>
          <a:lstStyle/>
          <a:p>
            <a:fld id="{FC0D45E3-22EE-49E6-B28E-373AAAF98AE9}" type="slidenum">
              <a:rPr lang="en-US" smtClean="0"/>
              <a:pPr/>
              <a:t>37</a:t>
            </a:fld>
            <a:endParaRPr lang="en-US" smtClean="0"/>
          </a:p>
        </p:txBody>
      </p:sp>
      <p:pic>
        <p:nvPicPr>
          <p:cNvPr id="33797" name="Picture 10"/>
          <p:cNvPicPr>
            <a:picLocks noChangeAspect="1" noChangeArrowheads="1"/>
          </p:cNvPicPr>
          <p:nvPr/>
        </p:nvPicPr>
        <p:blipFill>
          <a:blip r:embed="rId2"/>
          <a:srcRect/>
          <a:stretch>
            <a:fillRect/>
          </a:stretch>
        </p:blipFill>
        <p:spPr bwMode="auto">
          <a:xfrm>
            <a:off x="1893888" y="1792288"/>
            <a:ext cx="4822825" cy="3602037"/>
          </a:xfrm>
          <a:prstGeom prst="rect">
            <a:avLst/>
          </a:prstGeom>
          <a:noFill/>
          <a:ln w="9525">
            <a:noFill/>
            <a:miter lim="800000"/>
            <a:headEnd/>
            <a:tailEnd/>
          </a:ln>
        </p:spPr>
      </p:pic>
      <p:pic>
        <p:nvPicPr>
          <p:cNvPr id="33798" name="Picture 3"/>
          <p:cNvPicPr>
            <a:picLocks noChangeAspect="1" noChangeArrowheads="1"/>
          </p:cNvPicPr>
          <p:nvPr/>
        </p:nvPicPr>
        <p:blipFill>
          <a:blip r:embed="rId3"/>
          <a:srcRect/>
          <a:stretch>
            <a:fillRect/>
          </a:stretch>
        </p:blipFill>
        <p:spPr bwMode="auto">
          <a:xfrm>
            <a:off x="1504950" y="1495425"/>
            <a:ext cx="6134100" cy="4381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7"/>
          <p:cNvSpPr>
            <a:spLocks noGrp="1"/>
          </p:cNvSpPr>
          <p:nvPr>
            <p:ph type="title"/>
          </p:nvPr>
        </p:nvSpPr>
        <p:spPr>
          <a:xfrm>
            <a:off x="194138" y="153887"/>
            <a:ext cx="8686800" cy="381000"/>
          </a:xfrm>
        </p:spPr>
        <p:txBody>
          <a:bodyPr/>
          <a:lstStyle/>
          <a:p>
            <a:pPr algn="ctr" eaLnBrk="1" hangingPunct="1"/>
            <a:r>
              <a:rPr lang="en-US" b="1" dirty="0" smtClean="0"/>
              <a:t>How to obtain Service Request Help </a:t>
            </a:r>
            <a:r>
              <a:rPr lang="en-US" dirty="0" smtClean="0"/>
              <a:t/>
            </a:r>
            <a:br>
              <a:rPr lang="en-US" dirty="0" smtClean="0"/>
            </a:br>
            <a:endParaRPr lang="en-US" dirty="0" smtClean="0"/>
          </a:p>
        </p:txBody>
      </p:sp>
      <p:sp>
        <p:nvSpPr>
          <p:cNvPr id="56322" name="Text Placeholder 4"/>
          <p:cNvSpPr>
            <a:spLocks noGrp="1"/>
          </p:cNvSpPr>
          <p:nvPr>
            <p:ph idx="1"/>
          </p:nvPr>
        </p:nvSpPr>
        <p:spPr>
          <a:xfrm>
            <a:off x="207963" y="960438"/>
            <a:ext cx="8642350" cy="5365750"/>
          </a:xfrm>
        </p:spPr>
        <p:txBody>
          <a:bodyPr/>
          <a:lstStyle/>
          <a:p>
            <a:pPr eaLnBrk="1" hangingPunct="1">
              <a:defRPr/>
            </a:pPr>
            <a:r>
              <a:rPr lang="en-US" sz="1100" b="1" dirty="0" smtClean="0"/>
              <a:t>SR Help Desk:  </a:t>
            </a:r>
            <a:r>
              <a:rPr lang="en-US" sz="1100" dirty="0" smtClean="0"/>
              <a:t>Please complete the </a:t>
            </a:r>
            <a:r>
              <a:rPr lang="en-US" sz="1100" dirty="0" smtClean="0">
                <a:hlinkClick r:id="rId2"/>
              </a:rPr>
              <a:t>SR Help Desk Form</a:t>
            </a:r>
            <a:r>
              <a:rPr lang="en-US" sz="1100" dirty="0" smtClean="0"/>
              <a:t>. You will receive an automated email that contains your ticket number. If you would like add attachments (such as screen shots) to your help desk ticket, please reply to the automated email and include your attachments. This team doesn’t  have  phone support.</a:t>
            </a:r>
          </a:p>
          <a:p>
            <a:pPr eaLnBrk="1" hangingPunct="1">
              <a:defRPr/>
            </a:pPr>
            <a:r>
              <a:rPr lang="en-US" sz="1100" b="1" dirty="0" smtClean="0"/>
              <a:t>SR Help information</a:t>
            </a:r>
            <a:r>
              <a:rPr lang="en-US" sz="1100" dirty="0" smtClean="0"/>
              <a:t>: </a:t>
            </a:r>
            <a:r>
              <a:rPr lang="en-US" sz="1100" dirty="0" smtClean="0">
                <a:hlinkClick r:id="rId3"/>
              </a:rPr>
              <a:t>https://www-946.ibm.com/sr/help/index.html</a:t>
            </a:r>
            <a:endParaRPr lang="en-US" sz="1100" dirty="0" smtClean="0"/>
          </a:p>
          <a:p>
            <a:pPr eaLnBrk="1" hangingPunct="1">
              <a:defRPr/>
            </a:pPr>
            <a:r>
              <a:rPr lang="en-US" sz="1100" b="1" dirty="0" smtClean="0"/>
              <a:t>ECM  World Wide Client Care Support Team</a:t>
            </a:r>
            <a:r>
              <a:rPr lang="en-US" sz="1100" dirty="0" smtClean="0"/>
              <a:t>: should you have any questions or are not receiving a response through other avenues, just know you can contact us at any time and someone will contact you during local business hours at: </a:t>
            </a:r>
            <a:r>
              <a:rPr lang="en-US" sz="1100" dirty="0" smtClean="0">
                <a:hlinkClick r:id="rId4"/>
              </a:rPr>
              <a:t>iscare@us.ibm.com </a:t>
            </a:r>
            <a:endParaRPr lang="en-US" sz="1100" dirty="0" smtClean="0"/>
          </a:p>
          <a:p>
            <a:pPr eaLnBrk="1" hangingPunct="1">
              <a:defRPr/>
            </a:pPr>
            <a:r>
              <a:rPr lang="en-US" sz="1100" b="1" dirty="0" smtClean="0"/>
              <a:t>Contracts and maintenance issue</a:t>
            </a:r>
            <a:r>
              <a:rPr lang="en-US" sz="1100" dirty="0" smtClean="0"/>
              <a:t>: </a:t>
            </a:r>
            <a:r>
              <a:rPr lang="en-US" sz="1100" dirty="0" smtClean="0">
                <a:hlinkClick r:id="rId5"/>
              </a:rPr>
              <a:t>http://www-304.ibm.com/support/operations/us/en/contracts?lnk=msdCS-cagr-usen</a:t>
            </a:r>
            <a:endParaRPr lang="en-US" sz="1100" dirty="0" smtClean="0"/>
          </a:p>
          <a:p>
            <a:pPr eaLnBrk="1" hangingPunct="1">
              <a:defRPr/>
            </a:pPr>
            <a:r>
              <a:rPr lang="en-US" sz="1100" b="1" dirty="0" smtClean="0"/>
              <a:t>Directory of worldwide contacts</a:t>
            </a:r>
            <a:r>
              <a:rPr lang="en-US" sz="1100" b="1" dirty="0" smtClean="0">
                <a:solidFill>
                  <a:srgbClr val="FF0000"/>
                </a:solidFill>
              </a:rPr>
              <a:t>: </a:t>
            </a:r>
            <a:r>
              <a:rPr lang="en-US" sz="1100" dirty="0" smtClean="0"/>
              <a:t>opening PMR by phone at </a:t>
            </a:r>
            <a:r>
              <a:rPr lang="en-US" sz="1100" dirty="0" smtClean="0">
                <a:hlinkClick r:id="rId6"/>
              </a:rPr>
              <a:t>http://www.ibm.com/planetwide/</a:t>
            </a:r>
            <a:endParaRPr lang="en-US" sz="1100" dirty="0" smtClean="0"/>
          </a:p>
          <a:p>
            <a:pPr eaLnBrk="1" hangingPunct="1">
              <a:buFont typeface="Wingdings" pitchFamily="2" charset="2"/>
              <a:buNone/>
              <a:defRPr/>
            </a:pPr>
            <a:endParaRPr lang="en-US" sz="1400" b="1" u="sng" dirty="0" smtClean="0">
              <a:solidFill>
                <a:schemeClr val="accent1">
                  <a:lumMod val="75000"/>
                </a:schemeClr>
              </a:solidFill>
            </a:endParaRPr>
          </a:p>
          <a:p>
            <a:pPr eaLnBrk="1" hangingPunct="1">
              <a:buFont typeface="Wingdings" pitchFamily="2" charset="2"/>
              <a:buNone/>
              <a:defRPr/>
            </a:pPr>
            <a:r>
              <a:rPr lang="en-US" sz="1400" b="1" u="sng" dirty="0" smtClean="0">
                <a:solidFill>
                  <a:schemeClr val="accent1">
                    <a:lumMod val="75000"/>
                  </a:schemeClr>
                </a:solidFill>
              </a:rPr>
              <a:t>Videos</a:t>
            </a:r>
            <a:r>
              <a:rPr lang="en-US" sz="1400" u="sng" dirty="0" smtClean="0">
                <a:solidFill>
                  <a:schemeClr val="accent1">
                    <a:lumMod val="75000"/>
                  </a:schemeClr>
                </a:solidFill>
              </a:rPr>
              <a:t>:</a:t>
            </a:r>
            <a:r>
              <a:rPr lang="en-US" sz="1200" dirty="0" smtClean="0">
                <a:solidFill>
                  <a:schemeClr val="accent1">
                    <a:lumMod val="75000"/>
                  </a:schemeClr>
                </a:solidFill>
              </a:rPr>
              <a:t> </a:t>
            </a:r>
          </a:p>
          <a:p>
            <a:pPr eaLnBrk="1" hangingPunct="1">
              <a:buFontTx/>
              <a:buChar char="-"/>
              <a:defRPr/>
            </a:pPr>
            <a:r>
              <a:rPr lang="en-US" sz="1100" b="1" dirty="0" smtClean="0"/>
              <a:t>IBM Electronic Support  -  </a:t>
            </a:r>
            <a:r>
              <a:rPr lang="en-US" sz="1100" dirty="0" smtClean="0">
                <a:hlinkClick r:id="rId7"/>
              </a:rPr>
              <a:t>http</a:t>
            </a:r>
            <a:r>
              <a:rPr lang="en-US" sz="1100" dirty="0">
                <a:hlinkClick r:id="rId7"/>
              </a:rPr>
              <a:t>://</a:t>
            </a:r>
            <a:r>
              <a:rPr lang="en-US" sz="1100" dirty="0" smtClean="0">
                <a:hlinkClick r:id="rId7"/>
              </a:rPr>
              <a:t>www.youtube.com/channel/UCqaYCdZwPqkU05X-xUiG7lw</a:t>
            </a:r>
            <a:r>
              <a:rPr lang="en-US" sz="1100" dirty="0" smtClean="0"/>
              <a:t> </a:t>
            </a:r>
            <a:endParaRPr lang="en-US" sz="1100" dirty="0"/>
          </a:p>
          <a:p>
            <a:pPr eaLnBrk="1" hangingPunct="1">
              <a:buFontTx/>
              <a:buChar char="-"/>
              <a:defRPr/>
            </a:pPr>
            <a:r>
              <a:rPr lang="en-US" sz="1100" b="1" dirty="0" smtClean="0"/>
              <a:t>Glossary of Technical Support Documents</a:t>
            </a:r>
            <a:r>
              <a:rPr lang="en-US" sz="1100" dirty="0" smtClean="0"/>
              <a:t>: </a:t>
            </a:r>
            <a:r>
              <a:rPr lang="en-US" sz="1100" dirty="0" smtClean="0">
                <a:hlinkClick r:id="rId8"/>
              </a:rPr>
              <a:t>http://www.youtube.com/watch?v=_TB9zxajGJc&amp;feature=autoplay&amp;list=ULeg0y942dHYg&amp;index=10&amp;playnext=1</a:t>
            </a:r>
            <a:endParaRPr lang="en-US" sz="1100" dirty="0" smtClean="0"/>
          </a:p>
          <a:p>
            <a:pPr eaLnBrk="1" hangingPunct="1">
              <a:buFont typeface="Wingdings" pitchFamily="2" charset="2"/>
              <a:buNone/>
              <a:defRPr/>
            </a:pPr>
            <a:r>
              <a:rPr lang="en-US" sz="1100" b="1" dirty="0" smtClean="0"/>
              <a:t>- How to Obtain an IBM User ID: </a:t>
            </a:r>
            <a:r>
              <a:rPr lang="en-US" sz="1000" dirty="0" smtClean="0">
                <a:hlinkClick r:id="rId9"/>
              </a:rPr>
              <a:t>https://www304.ibm.com/connections/wikis/home?lang=enus#!/wiki/W5d5c76e66242_4f86_80e4_12a9e0eefb4b/page/IBM%20Client%20Self-Assist%20Support%20%28CSA%29%20Help%20%26%20Resources</a:t>
            </a:r>
            <a:r>
              <a:rPr lang="en-US" b="1" dirty="0" smtClean="0"/>
              <a:t> </a:t>
            </a:r>
            <a:endParaRPr lang="en-US" sz="1100" dirty="0" smtClean="0"/>
          </a:p>
          <a:p>
            <a:pPr eaLnBrk="1" hangingPunct="1">
              <a:buFontTx/>
              <a:buChar char="-"/>
              <a:defRPr/>
            </a:pPr>
            <a:r>
              <a:rPr lang="en-US" sz="1100" b="1" dirty="0" smtClean="0"/>
              <a:t>IBM Service Request streamlined problem submission process</a:t>
            </a:r>
            <a:r>
              <a:rPr lang="en-US" sz="1100" dirty="0" smtClean="0"/>
              <a:t>: </a:t>
            </a:r>
            <a:r>
              <a:rPr lang="en-US" sz="1000" dirty="0" smtClean="0">
                <a:hlinkClick r:id="rId10"/>
              </a:rPr>
              <a:t>http://publib.boulder.ibm.com/infocenter/ieduasst/imv1r0/index.jsp?topic=/com.ibm.iea.selfassist/selfassist/1.0/work/SRv25/SRv25.html</a:t>
            </a:r>
            <a:endParaRPr lang="en-US" sz="1000" dirty="0" smtClean="0"/>
          </a:p>
          <a:p>
            <a:pPr eaLnBrk="1" hangingPunct="1">
              <a:buFont typeface="Wingdings" pitchFamily="2" charset="2"/>
              <a:buNone/>
              <a:defRPr/>
            </a:pPr>
            <a:r>
              <a:rPr lang="en-US" sz="1100" b="1" dirty="0" smtClean="0"/>
              <a:t>- Using IBM Service Request to review PMRs from the web</a:t>
            </a:r>
            <a:r>
              <a:rPr lang="en-US" sz="1100" dirty="0" smtClean="0"/>
              <a:t>: </a:t>
            </a:r>
            <a:r>
              <a:rPr lang="en-US" sz="1000" dirty="0" smtClean="0">
                <a:hlinkClick r:id="rId11"/>
              </a:rPr>
              <a:t>http://publib.boulder.ibm.com/infocenter/ieduasst/imv1r0/index.jsp?topic=/com.ibm.iea.selfassist/selfassist/1.0/work/UsingSRToReviewPMRsV25/UsingSRToReviewPMRsV25.html</a:t>
            </a:r>
            <a:r>
              <a:rPr lang="en-US" sz="1000" dirty="0" smtClean="0"/>
              <a:t> </a:t>
            </a:r>
          </a:p>
          <a:p>
            <a:pPr eaLnBrk="1" hangingPunct="1">
              <a:buFont typeface="Wingdings" pitchFamily="2" charset="2"/>
              <a:buNone/>
              <a:defRPr/>
            </a:pPr>
            <a:r>
              <a:rPr lang="en-US" sz="1100" b="1" dirty="0" smtClean="0"/>
              <a:t>- Mobile - Using IBM Service Request on your mobile device</a:t>
            </a:r>
            <a:r>
              <a:rPr lang="en-US" sz="1100" dirty="0" smtClean="0"/>
              <a:t>: </a:t>
            </a:r>
            <a:r>
              <a:rPr lang="en-US" sz="1100" dirty="0" smtClean="0">
                <a:hlinkClick r:id="rId12"/>
              </a:rPr>
              <a:t>http://www.youtube.com/watch?v=3oThsXLvgLs&amp;feature=youtu.be</a:t>
            </a:r>
            <a:endParaRPr lang="en-US" sz="1100" dirty="0" smtClean="0"/>
          </a:p>
          <a:p>
            <a:pPr eaLnBrk="1" hangingPunct="1">
              <a:buFont typeface="Wingdings" pitchFamily="2" charset="2"/>
              <a:buNone/>
              <a:defRPr/>
            </a:pPr>
            <a:r>
              <a:rPr lang="en-US" sz="1100" b="1" dirty="0" smtClean="0"/>
              <a:t>- Fix Central Tutorial</a:t>
            </a:r>
            <a:r>
              <a:rPr lang="en-US" sz="1100" dirty="0" smtClean="0"/>
              <a:t>: </a:t>
            </a:r>
            <a:r>
              <a:rPr lang="en-US" sz="1000" dirty="0" smtClean="0">
                <a:hlinkClick r:id="rId13"/>
              </a:rPr>
              <a:t>http://publib.boulder.ibm.com/infocenter/ieduasst/imv1r0/index.jsp?topic=/com.ibm.iea.selfassist/selfassist/1.0/download/FixCentralSWG/FixCentralSWG.html</a:t>
            </a:r>
            <a:r>
              <a:rPr lang="en-US" sz="1000" dirty="0" smtClean="0"/>
              <a:t> </a:t>
            </a:r>
          </a:p>
        </p:txBody>
      </p:sp>
      <p:sp>
        <p:nvSpPr>
          <p:cNvPr id="34820" name="Slide Number Placeholder 6"/>
          <p:cNvSpPr>
            <a:spLocks noGrp="1"/>
          </p:cNvSpPr>
          <p:nvPr>
            <p:ph type="sldNum" sz="quarter" idx="10"/>
          </p:nvPr>
        </p:nvSpPr>
        <p:spPr>
          <a:noFill/>
        </p:spPr>
        <p:txBody>
          <a:bodyPr/>
          <a:lstStyle/>
          <a:p>
            <a:fld id="{0BD7F834-E1B4-4645-B091-225D8B4C4A78}" type="slidenum">
              <a:rPr lang="en-US" smtClean="0"/>
              <a:pPr/>
              <a:t>38</a:t>
            </a:fld>
            <a:endParaRPr lang="en-US" smtClean="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p:cNvSpPr>
            <a:spLocks noGrp="1" noChangeArrowheads="1"/>
          </p:cNvSpPr>
          <p:nvPr>
            <p:ph type="ctrTitle"/>
          </p:nvPr>
        </p:nvSpPr>
        <p:spPr>
          <a:xfrm>
            <a:off x="239713" y="1544638"/>
            <a:ext cx="7105650" cy="1219200"/>
          </a:xfrm>
        </p:spPr>
        <p:txBody>
          <a:bodyPr/>
          <a:lstStyle/>
          <a:p>
            <a:pPr eaLnBrk="1" hangingPunct="1">
              <a:defRPr/>
            </a:pPr>
            <a:r>
              <a:rPr lang="en-US" sz="3100" dirty="0" smtClean="0"/>
              <a:t>Passport Advantage</a:t>
            </a:r>
            <a:br>
              <a:rPr lang="en-US" sz="3100" dirty="0" smtClean="0"/>
            </a:br>
            <a:r>
              <a:rPr lang="en-US" sz="2400" u="sng" dirty="0" smtClean="0">
                <a:solidFill>
                  <a:schemeClr val="tx2">
                    <a:lumMod val="75000"/>
                  </a:schemeClr>
                </a:solidFill>
              </a:rPr>
              <a:t> www.ibm.com/software/passportadvantage</a:t>
            </a:r>
            <a:endParaRPr lang="en-US" sz="2400" dirty="0" smtClean="0"/>
          </a:p>
        </p:txBody>
      </p:sp>
      <p:sp>
        <p:nvSpPr>
          <p:cNvPr id="35843" name="Rectangle 3"/>
          <p:cNvSpPr>
            <a:spLocks noGrp="1" noChangeArrowheads="1"/>
          </p:cNvSpPr>
          <p:nvPr>
            <p:ph type="subTitle" idx="1"/>
          </p:nvPr>
        </p:nvSpPr>
        <p:spPr>
          <a:xfrm>
            <a:off x="179388" y="760413"/>
            <a:ext cx="7769225" cy="295275"/>
          </a:xfrm>
        </p:spPr>
        <p:txBody>
          <a:bodyPr/>
          <a:lstStyle/>
          <a:p>
            <a:pPr eaLnBrk="1" hangingPunct="1"/>
            <a:r>
              <a:rPr lang="en-US" sz="1400" smtClean="0"/>
              <a:t>Welcome to IBM</a:t>
            </a:r>
          </a:p>
        </p:txBody>
      </p:sp>
      <p:sp>
        <p:nvSpPr>
          <p:cNvPr id="35844" name="Rectangle 46"/>
          <p:cNvSpPr>
            <a:spLocks noChangeArrowheads="1"/>
          </p:cNvSpPr>
          <p:nvPr/>
        </p:nvSpPr>
        <p:spPr bwMode="auto">
          <a:xfrm>
            <a:off x="182563" y="6323013"/>
            <a:ext cx="2925762" cy="214312"/>
          </a:xfrm>
          <a:prstGeom prst="rect">
            <a:avLst/>
          </a:prstGeom>
          <a:noFill/>
          <a:ln w="9525">
            <a:noFill/>
            <a:miter lim="800000"/>
            <a:headEnd/>
            <a:tailEnd/>
          </a:ln>
        </p:spPr>
        <p:txBody>
          <a:bodyPr tIns="46038" bIns="46038" anchor="b"/>
          <a:lstStyle/>
          <a:p>
            <a:pPr marL="400050" indent="-400050" eaLnBrk="0" hangingPunct="0"/>
            <a:endParaRPr lang="en-US" sz="800">
              <a:solidFill>
                <a:schemeClr val="tx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6"/>
          <p:cNvSpPr>
            <a:spLocks noGrp="1" noChangeArrowheads="1"/>
          </p:cNvSpPr>
          <p:nvPr>
            <p:ph type="sldNum" sz="quarter" idx="10"/>
          </p:nvPr>
        </p:nvSpPr>
        <p:spPr>
          <a:noFill/>
        </p:spPr>
        <p:txBody>
          <a:bodyPr/>
          <a:lstStyle/>
          <a:p>
            <a:fld id="{C7AB99C8-FADC-436C-8F9B-4155F1BD71D0}" type="slidenum">
              <a:rPr lang="en-US" smtClean="0">
                <a:latin typeface="Arial" charset="0"/>
                <a:cs typeface="Arial" charset="0"/>
              </a:rPr>
              <a:pPr/>
              <a:t>4</a:t>
            </a:fld>
            <a:endParaRPr lang="en-US" smtClean="0">
              <a:latin typeface="Arial" charset="0"/>
              <a:cs typeface="Arial" charset="0"/>
            </a:endParaRPr>
          </a:p>
        </p:txBody>
      </p:sp>
      <p:sp>
        <p:nvSpPr>
          <p:cNvPr id="20482" name="Title 1"/>
          <p:cNvSpPr>
            <a:spLocks noGrp="1"/>
          </p:cNvSpPr>
          <p:nvPr>
            <p:ph type="title"/>
          </p:nvPr>
        </p:nvSpPr>
        <p:spPr>
          <a:xfrm>
            <a:off x="152400" y="609600"/>
            <a:ext cx="8686800" cy="854075"/>
          </a:xfrm>
        </p:spPr>
        <p:txBody>
          <a:bodyPr/>
          <a:lstStyle/>
          <a:p>
            <a:r>
              <a:rPr lang="en-US" dirty="0" smtClean="0">
                <a:cs typeface="Arial" charset="0"/>
              </a:rPr>
              <a:t> </a:t>
            </a:r>
            <a:r>
              <a:rPr lang="en-US" sz="2400" dirty="0" smtClean="0">
                <a:cs typeface="Arial" charset="0"/>
              </a:rPr>
              <a:t>Transition to IBM Support</a:t>
            </a:r>
          </a:p>
        </p:txBody>
      </p:sp>
      <p:sp>
        <p:nvSpPr>
          <p:cNvPr id="6148" name="Content Placeholder 2"/>
          <p:cNvSpPr>
            <a:spLocks noGrp="1"/>
          </p:cNvSpPr>
          <p:nvPr>
            <p:ph idx="1"/>
          </p:nvPr>
        </p:nvSpPr>
        <p:spPr/>
        <p:txBody>
          <a:bodyPr/>
          <a:lstStyle/>
          <a:p>
            <a:endParaRPr lang="en-US" b="1" dirty="0" smtClean="0">
              <a:solidFill>
                <a:srgbClr val="1E3AF8"/>
              </a:solidFill>
            </a:endParaRPr>
          </a:p>
          <a:p>
            <a:endParaRPr lang="en-US" b="1" dirty="0" smtClean="0">
              <a:solidFill>
                <a:srgbClr val="1E3AF8"/>
              </a:solidFill>
            </a:endParaRPr>
          </a:p>
          <a:p>
            <a:endParaRPr lang="en-US" b="1" dirty="0" smtClean="0">
              <a:solidFill>
                <a:srgbClr val="1E3AF8"/>
              </a:solidFill>
            </a:endParaRPr>
          </a:p>
          <a:p>
            <a:endParaRPr lang="en-US" b="1" dirty="0" smtClean="0">
              <a:solidFill>
                <a:srgbClr val="1E3AF8"/>
              </a:solidFill>
            </a:endParaRPr>
          </a:p>
          <a:p>
            <a:endParaRPr lang="en-US" b="1" dirty="0" smtClean="0">
              <a:solidFill>
                <a:srgbClr val="1E3AF8"/>
              </a:solidFill>
            </a:endParaRPr>
          </a:p>
          <a:p>
            <a:r>
              <a:rPr lang="en-US" b="1" dirty="0" smtClean="0"/>
              <a:t>August  1, 2014 </a:t>
            </a:r>
            <a:r>
              <a:rPr lang="en-US" dirty="0" smtClean="0"/>
              <a:t>– Daeja completes the transition to IBM Support Tools and Processes.</a:t>
            </a:r>
          </a:p>
          <a:p>
            <a:r>
              <a:rPr lang="en-US" dirty="0" smtClean="0"/>
              <a:t>We are committed to ensure smooth transition for all customers</a:t>
            </a:r>
          </a:p>
          <a:p>
            <a:r>
              <a:rPr lang="en-US" dirty="0" smtClean="0"/>
              <a:t>Visit </a:t>
            </a:r>
            <a:r>
              <a:rPr lang="en-US" dirty="0" smtClean="0"/>
              <a:t> the Daeja support landing page </a:t>
            </a:r>
            <a:r>
              <a:rPr lang="en-US" dirty="0" smtClean="0">
                <a:solidFill>
                  <a:srgbClr val="061CBE"/>
                </a:solidFill>
                <a:hlinkClick r:id="rId3"/>
              </a:rPr>
              <a:t>http</a:t>
            </a:r>
            <a:r>
              <a:rPr lang="en-US" dirty="0" smtClean="0">
                <a:solidFill>
                  <a:srgbClr val="061CBE"/>
                </a:solidFill>
                <a:hlinkClick r:id="rId3"/>
              </a:rPr>
              <a:t>://www-01.ibm.com/software/ecm/daeja/support/</a:t>
            </a:r>
            <a:r>
              <a:rPr lang="en-US" dirty="0" smtClean="0">
                <a:solidFill>
                  <a:srgbClr val="061CBE"/>
                </a:solidFill>
              </a:rPr>
              <a:t> </a:t>
            </a:r>
            <a:r>
              <a:rPr lang="en-US" dirty="0" smtClean="0"/>
              <a:t>for the latest information</a:t>
            </a:r>
          </a:p>
          <a:p>
            <a:pPr lvl="1"/>
            <a:r>
              <a:rPr lang="en-US" dirty="0" smtClean="0"/>
              <a:t>Site provides </a:t>
            </a:r>
            <a:r>
              <a:rPr lang="en-US" dirty="0"/>
              <a:t>s</a:t>
            </a:r>
            <a:r>
              <a:rPr lang="en-US" dirty="0" smtClean="0"/>
              <a:t>tep-by-step instructions in regard to “How To” Register for IBM </a:t>
            </a:r>
            <a:r>
              <a:rPr lang="en-US" dirty="0" smtClean="0"/>
              <a:t>Support</a:t>
            </a:r>
          </a:p>
          <a:p>
            <a:pPr lvl="1"/>
            <a:r>
              <a:rPr lang="en-US" dirty="0" smtClean="0"/>
              <a:t>Also includes this recorded TOS webinar  and </a:t>
            </a:r>
            <a:r>
              <a:rPr lang="en-US" dirty="0" smtClean="0"/>
              <a:t>PowerPoint presentation </a:t>
            </a:r>
            <a:r>
              <a:rPr lang="en-US" dirty="0" smtClean="0"/>
              <a:t>for access to the many URL’s provided within.</a:t>
            </a:r>
            <a:endParaRPr lang="en-US" dirty="0" smtClean="0"/>
          </a:p>
          <a:p>
            <a:pPr lvl="1"/>
            <a:endParaRPr lang="en-US" dirty="0" smtClean="0"/>
          </a:p>
        </p:txBody>
      </p:sp>
      <p:grpSp>
        <p:nvGrpSpPr>
          <p:cNvPr id="2" name="Group 4"/>
          <p:cNvGrpSpPr>
            <a:grpSpLocks/>
          </p:cNvGrpSpPr>
          <p:nvPr/>
        </p:nvGrpSpPr>
        <p:grpSpPr bwMode="auto">
          <a:xfrm>
            <a:off x="2971800" y="1066800"/>
            <a:ext cx="2306638" cy="2329327"/>
            <a:chOff x="3331521" y="2686050"/>
            <a:chExt cx="2307279" cy="2329077"/>
          </a:xfrm>
        </p:grpSpPr>
        <p:pic>
          <p:nvPicPr>
            <p:cNvPr id="20485" name="Picture 2"/>
            <p:cNvPicPr>
              <a:picLocks noChangeAspect="1" noChangeArrowheads="1"/>
            </p:cNvPicPr>
            <p:nvPr/>
          </p:nvPicPr>
          <p:blipFill>
            <a:blip r:embed="rId4"/>
            <a:srcRect/>
            <a:stretch>
              <a:fillRect/>
            </a:stretch>
          </p:blipFill>
          <p:spPr bwMode="auto">
            <a:xfrm>
              <a:off x="3331521" y="2686050"/>
              <a:ext cx="2307279" cy="2190750"/>
            </a:xfrm>
            <a:prstGeom prst="rect">
              <a:avLst/>
            </a:prstGeom>
            <a:noFill/>
            <a:ln w="9525">
              <a:noFill/>
              <a:miter lim="800000"/>
              <a:headEnd/>
              <a:tailEnd/>
            </a:ln>
          </p:spPr>
        </p:pic>
        <p:sp>
          <p:nvSpPr>
            <p:cNvPr id="20486" name="TextBox 6"/>
            <p:cNvSpPr txBox="1">
              <a:spLocks noChangeArrowheads="1"/>
            </p:cNvSpPr>
            <p:nvPr/>
          </p:nvSpPr>
          <p:spPr bwMode="auto">
            <a:xfrm>
              <a:off x="3636406" y="2819386"/>
              <a:ext cx="1773730" cy="476199"/>
            </a:xfrm>
            <a:prstGeom prst="rect">
              <a:avLst/>
            </a:prstGeom>
            <a:noFill/>
            <a:ln w="9525">
              <a:noFill/>
              <a:miter lim="800000"/>
              <a:headEnd/>
              <a:tailEnd/>
            </a:ln>
          </p:spPr>
          <p:txBody>
            <a:bodyPr wrap="square">
              <a:spAutoFit/>
            </a:bodyPr>
            <a:lstStyle/>
            <a:p>
              <a:pPr algn="ctr">
                <a:lnSpc>
                  <a:spcPct val="90000"/>
                </a:lnSpc>
              </a:pPr>
              <a:r>
                <a:rPr lang="en-US" sz="2800" dirty="0" smtClean="0">
                  <a:solidFill>
                    <a:schemeClr val="bg1"/>
                  </a:solidFill>
                </a:rPr>
                <a:t>August</a:t>
              </a:r>
              <a:endParaRPr lang="en-US" sz="2800" dirty="0">
                <a:solidFill>
                  <a:schemeClr val="bg1"/>
                </a:solidFill>
              </a:endParaRPr>
            </a:p>
          </p:txBody>
        </p:sp>
        <p:sp>
          <p:nvSpPr>
            <p:cNvPr id="20487" name="TextBox 7"/>
            <p:cNvSpPr txBox="1">
              <a:spLocks noChangeArrowheads="1"/>
            </p:cNvSpPr>
            <p:nvPr/>
          </p:nvSpPr>
          <p:spPr bwMode="auto">
            <a:xfrm>
              <a:off x="3961934" y="3371776"/>
              <a:ext cx="1295760" cy="1643351"/>
            </a:xfrm>
            <a:prstGeom prst="rect">
              <a:avLst/>
            </a:prstGeom>
            <a:noFill/>
            <a:ln w="9525">
              <a:noFill/>
              <a:miter lim="800000"/>
              <a:headEnd/>
              <a:tailEnd/>
            </a:ln>
          </p:spPr>
          <p:txBody>
            <a:bodyPr wrap="square">
              <a:spAutoFit/>
            </a:bodyPr>
            <a:lstStyle/>
            <a:p>
              <a:pPr>
                <a:lnSpc>
                  <a:spcPct val="90000"/>
                </a:lnSpc>
              </a:pPr>
              <a:r>
                <a:rPr lang="en-US" sz="11200" b="1" dirty="0">
                  <a:solidFill>
                    <a:schemeClr val="tx1"/>
                  </a:solidFill>
                </a:rPr>
                <a:t>1</a:t>
              </a:r>
            </a:p>
          </p:txBody>
        </p:sp>
        <p:cxnSp>
          <p:nvCxnSpPr>
            <p:cNvPr id="9" name="Straight Connector 8"/>
            <p:cNvCxnSpPr/>
            <p:nvPr/>
          </p:nvCxnSpPr>
          <p:spPr bwMode="auto">
            <a:xfrm>
              <a:off x="3360104" y="3487652"/>
              <a:ext cx="2175479" cy="1587"/>
            </a:xfrm>
            <a:prstGeom prst="line">
              <a:avLst/>
            </a:prstGeom>
            <a:solidFill>
              <a:srgbClr val="00B8FF"/>
            </a:solidFill>
            <a:ln w="25400"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cxnSp>
      </p:gr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Number Placeholder 3"/>
          <p:cNvSpPr>
            <a:spLocks noGrp="1"/>
          </p:cNvSpPr>
          <p:nvPr>
            <p:ph type="sldNum" sz="quarter" idx="10"/>
          </p:nvPr>
        </p:nvSpPr>
        <p:spPr>
          <a:noFill/>
        </p:spPr>
        <p:txBody>
          <a:bodyPr/>
          <a:lstStyle/>
          <a:p>
            <a:fld id="{536195E9-A651-4284-848A-A55BC83B4EAA}" type="slidenum">
              <a:rPr lang="en-US" smtClean="0"/>
              <a:pPr/>
              <a:t>40</a:t>
            </a:fld>
            <a:endParaRPr lang="en-US" smtClean="0"/>
          </a:p>
        </p:txBody>
      </p:sp>
      <p:sp>
        <p:nvSpPr>
          <p:cNvPr id="36867" name="Rectangle 2"/>
          <p:cNvSpPr>
            <a:spLocks noGrp="1" noChangeArrowheads="1"/>
          </p:cNvSpPr>
          <p:nvPr>
            <p:ph type="title"/>
          </p:nvPr>
        </p:nvSpPr>
        <p:spPr/>
        <p:txBody>
          <a:bodyPr/>
          <a:lstStyle/>
          <a:p>
            <a:pPr eaLnBrk="1" hangingPunct="1"/>
            <a:r>
              <a:rPr lang="en-US" sz="2400" smtClean="0"/>
              <a:t>Passport Advantage</a:t>
            </a:r>
            <a:br>
              <a:rPr lang="en-US" sz="2400" smtClean="0"/>
            </a:br>
            <a:r>
              <a:rPr lang="en-US" sz="1800" smtClean="0"/>
              <a:t>Self Nomination</a:t>
            </a:r>
            <a:r>
              <a:rPr lang="en-US" sz="2000" smtClean="0"/>
              <a:t> 					</a:t>
            </a:r>
          </a:p>
        </p:txBody>
      </p:sp>
      <p:sp>
        <p:nvSpPr>
          <p:cNvPr id="36868" name="Rectangle 3"/>
          <p:cNvSpPr>
            <a:spLocks noGrp="1" noChangeArrowheads="1"/>
          </p:cNvSpPr>
          <p:nvPr>
            <p:ph type="body" idx="1"/>
          </p:nvPr>
        </p:nvSpPr>
        <p:spPr>
          <a:xfrm>
            <a:off x="157163" y="1403350"/>
            <a:ext cx="8686800" cy="4395788"/>
          </a:xfrm>
        </p:spPr>
        <p:txBody>
          <a:bodyPr/>
          <a:lstStyle/>
          <a:p>
            <a:pPr eaLnBrk="1" hangingPunct="1">
              <a:buFont typeface="Wingdings" pitchFamily="2" charset="2"/>
              <a:buNone/>
            </a:pPr>
            <a:r>
              <a:rPr lang="en-US" smtClean="0"/>
              <a:t>First time Login to the Passport Advantage website with your WebID</a:t>
            </a:r>
          </a:p>
        </p:txBody>
      </p:sp>
      <p:sp>
        <p:nvSpPr>
          <p:cNvPr id="36869" name="Text Box 46"/>
          <p:cNvSpPr txBox="1">
            <a:spLocks noChangeArrowheads="1"/>
          </p:cNvSpPr>
          <p:nvPr/>
        </p:nvSpPr>
        <p:spPr bwMode="auto">
          <a:xfrm>
            <a:off x="182563" y="136525"/>
            <a:ext cx="7769225" cy="366713"/>
          </a:xfrm>
          <a:prstGeom prst="rect">
            <a:avLst/>
          </a:prstGeom>
          <a:noFill/>
          <a:ln w="9525">
            <a:noFill/>
            <a:miter lim="800000"/>
            <a:headEnd/>
            <a:tailEnd/>
          </a:ln>
        </p:spPr>
        <p:txBody>
          <a:bodyPr tIns="0" bIns="0" anchor="b"/>
          <a:lstStyle/>
          <a:p>
            <a:pPr>
              <a:spcAft>
                <a:spcPts val="900"/>
              </a:spcAft>
            </a:pPr>
            <a:r>
              <a:rPr lang="en-US" sz="1000">
                <a:solidFill>
                  <a:schemeClr val="tx1"/>
                </a:solidFill>
              </a:rPr>
              <a:t>Passport Advantatge</a:t>
            </a:r>
            <a:endParaRPr lang="en-US" sz="1800">
              <a:solidFill>
                <a:schemeClr val="tx1"/>
              </a:solidFill>
            </a:endParaRPr>
          </a:p>
        </p:txBody>
      </p:sp>
      <p:pic>
        <p:nvPicPr>
          <p:cNvPr id="36870" name="Picture 11"/>
          <p:cNvPicPr>
            <a:picLocks noChangeAspect="1" noChangeArrowheads="1"/>
          </p:cNvPicPr>
          <p:nvPr/>
        </p:nvPicPr>
        <p:blipFill>
          <a:blip r:embed="rId2"/>
          <a:srcRect/>
          <a:stretch>
            <a:fillRect/>
          </a:stretch>
        </p:blipFill>
        <p:spPr bwMode="auto">
          <a:xfrm>
            <a:off x="727075" y="2084388"/>
            <a:ext cx="6713538" cy="3603625"/>
          </a:xfrm>
          <a:prstGeom prst="rect">
            <a:avLst/>
          </a:prstGeom>
          <a:noFill/>
          <a:ln w="9525" algn="ctr">
            <a:noFill/>
            <a:miter lim="800000"/>
            <a:headEnd/>
            <a:tailEnd/>
          </a:ln>
        </p:spPr>
      </p:pic>
      <p:sp>
        <p:nvSpPr>
          <p:cNvPr id="36871" name="Rectangle 9"/>
          <p:cNvSpPr>
            <a:spLocks noChangeArrowheads="1"/>
          </p:cNvSpPr>
          <p:nvPr/>
        </p:nvSpPr>
        <p:spPr bwMode="auto">
          <a:xfrm>
            <a:off x="287338" y="6243638"/>
            <a:ext cx="2593975" cy="244475"/>
          </a:xfrm>
          <a:prstGeom prst="rect">
            <a:avLst/>
          </a:prstGeom>
          <a:noFill/>
          <a:ln w="9525">
            <a:noFill/>
            <a:miter lim="800000"/>
            <a:headEnd/>
            <a:tailEnd/>
          </a:ln>
        </p:spPr>
        <p:txBody>
          <a:bodyPr wrap="none">
            <a:spAutoFit/>
          </a:bodyPr>
          <a:lstStyle/>
          <a:p>
            <a:r>
              <a:rPr lang="en-US" sz="1000"/>
              <a:t>www.ibm.com/software/passportadvantage</a:t>
            </a:r>
            <a:endParaRPr lang="en-US" sz="1000" u="sng"/>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Number Placeholder 3"/>
          <p:cNvSpPr>
            <a:spLocks noGrp="1"/>
          </p:cNvSpPr>
          <p:nvPr>
            <p:ph type="sldNum" sz="quarter" idx="10"/>
          </p:nvPr>
        </p:nvSpPr>
        <p:spPr>
          <a:noFill/>
        </p:spPr>
        <p:txBody>
          <a:bodyPr/>
          <a:lstStyle/>
          <a:p>
            <a:fld id="{A7305691-987B-415A-B9B3-D39262319118}" type="slidenum">
              <a:rPr lang="en-US" smtClean="0"/>
              <a:pPr/>
              <a:t>41</a:t>
            </a:fld>
            <a:endParaRPr lang="en-US" smtClean="0"/>
          </a:p>
        </p:txBody>
      </p:sp>
      <p:sp>
        <p:nvSpPr>
          <p:cNvPr id="37891" name="Rectangle 2"/>
          <p:cNvSpPr>
            <a:spLocks noGrp="1" noChangeArrowheads="1"/>
          </p:cNvSpPr>
          <p:nvPr>
            <p:ph type="title"/>
          </p:nvPr>
        </p:nvSpPr>
        <p:spPr/>
        <p:txBody>
          <a:bodyPr/>
          <a:lstStyle/>
          <a:p>
            <a:pPr eaLnBrk="1" hangingPunct="1"/>
            <a:r>
              <a:rPr lang="en-US" sz="2400" smtClean="0"/>
              <a:t>Passport Advantage	 </a:t>
            </a:r>
            <a:br>
              <a:rPr lang="en-US" sz="2400" smtClean="0"/>
            </a:br>
            <a:r>
              <a:rPr lang="en-US" sz="1800" smtClean="0"/>
              <a:t>Self Nomination</a:t>
            </a:r>
          </a:p>
        </p:txBody>
      </p:sp>
      <p:sp>
        <p:nvSpPr>
          <p:cNvPr id="37892" name="Rectangle 3"/>
          <p:cNvSpPr>
            <a:spLocks noGrp="1" noChangeArrowheads="1"/>
          </p:cNvSpPr>
          <p:nvPr>
            <p:ph type="body" idx="1"/>
          </p:nvPr>
        </p:nvSpPr>
        <p:spPr>
          <a:xfrm>
            <a:off x="182563" y="1255713"/>
            <a:ext cx="8686800" cy="5329237"/>
          </a:xfrm>
        </p:spPr>
        <p:txBody>
          <a:bodyPr/>
          <a:lstStyle/>
          <a:p>
            <a:pPr eaLnBrk="1" hangingPunct="1"/>
            <a:r>
              <a:rPr lang="en-US" smtClean="0"/>
              <a:t>Add your Site Number and choose the appropriate Yes / No Radio Button and Submit</a:t>
            </a:r>
          </a:p>
          <a:p>
            <a:pPr eaLnBrk="1" hangingPunct="1"/>
            <a:r>
              <a:rPr lang="en-US" smtClean="0"/>
              <a:t>If prompted for a Temporary Passcode (your Primary Contact would have received it in your Welcome Letter)</a:t>
            </a:r>
          </a:p>
          <a:p>
            <a:pPr eaLnBrk="1" hangingPunct="1"/>
            <a:r>
              <a:rPr lang="en-US" smtClean="0"/>
              <a:t>In order for our automated email feature to be initiated (which notifies the Passport Advantage Primary Contact that someone is requesting access) the PA Primary </a:t>
            </a:r>
            <a:r>
              <a:rPr lang="en-US" u="sng" smtClean="0"/>
              <a:t>MUST</a:t>
            </a:r>
            <a:r>
              <a:rPr lang="en-US" smtClean="0"/>
              <a:t> first be associated (and approved) to their respective contractual numbers.  If this has not occurred, then ALL user requests CANNOT be approved.</a:t>
            </a:r>
          </a:p>
          <a:p>
            <a:pPr eaLnBrk="1" hangingPunct="1">
              <a:buFont typeface="Wingdings" pitchFamily="2" charset="2"/>
              <a:buNone/>
            </a:pPr>
            <a:endParaRPr lang="en-US" smtClean="0"/>
          </a:p>
          <a:p>
            <a:pPr eaLnBrk="1" hangingPunct="1">
              <a:buFont typeface="Wingdings" pitchFamily="2" charset="2"/>
              <a:buNone/>
            </a:pPr>
            <a:endParaRPr lang="en-US" smtClean="0"/>
          </a:p>
        </p:txBody>
      </p:sp>
      <p:sp>
        <p:nvSpPr>
          <p:cNvPr id="37893" name="Rectangle 6"/>
          <p:cNvSpPr>
            <a:spLocks noChangeArrowheads="1"/>
          </p:cNvSpPr>
          <p:nvPr/>
        </p:nvSpPr>
        <p:spPr bwMode="auto">
          <a:xfrm>
            <a:off x="182563" y="6323013"/>
            <a:ext cx="8596312" cy="214312"/>
          </a:xfrm>
          <a:prstGeom prst="rect">
            <a:avLst/>
          </a:prstGeom>
          <a:noFill/>
          <a:ln w="9525">
            <a:noFill/>
            <a:miter lim="800000"/>
            <a:headEnd/>
            <a:tailEnd/>
          </a:ln>
        </p:spPr>
        <p:txBody>
          <a:bodyPr tIns="46038" bIns="46038" anchor="b"/>
          <a:lstStyle/>
          <a:p>
            <a:pPr marL="400050" indent="-400050" eaLnBrk="0" hangingPunct="0"/>
            <a:endParaRPr lang="en-US" sz="800">
              <a:solidFill>
                <a:schemeClr val="tx1"/>
              </a:solidFill>
            </a:endParaRPr>
          </a:p>
        </p:txBody>
      </p:sp>
      <p:sp>
        <p:nvSpPr>
          <p:cNvPr id="37894" name="Text Box 46"/>
          <p:cNvSpPr txBox="1">
            <a:spLocks noChangeArrowheads="1"/>
          </p:cNvSpPr>
          <p:nvPr/>
        </p:nvSpPr>
        <p:spPr bwMode="auto">
          <a:xfrm>
            <a:off x="182563" y="136525"/>
            <a:ext cx="7769225" cy="366713"/>
          </a:xfrm>
          <a:prstGeom prst="rect">
            <a:avLst/>
          </a:prstGeom>
          <a:noFill/>
          <a:ln w="9525">
            <a:noFill/>
            <a:miter lim="800000"/>
            <a:headEnd/>
            <a:tailEnd/>
          </a:ln>
        </p:spPr>
        <p:txBody>
          <a:bodyPr tIns="0" bIns="0" anchor="b"/>
          <a:lstStyle/>
          <a:p>
            <a:pPr>
              <a:spcAft>
                <a:spcPts val="900"/>
              </a:spcAft>
            </a:pPr>
            <a:r>
              <a:rPr lang="en-US" sz="1000">
                <a:solidFill>
                  <a:schemeClr val="tx1"/>
                </a:solidFill>
              </a:rPr>
              <a:t>Passport Advantage</a:t>
            </a:r>
            <a:endParaRPr lang="en-US" sz="1800">
              <a:solidFill>
                <a:schemeClr val="tx1"/>
              </a:solidFill>
            </a:endParaRPr>
          </a:p>
        </p:txBody>
      </p:sp>
      <p:pic>
        <p:nvPicPr>
          <p:cNvPr id="37895" name="Picture 10"/>
          <p:cNvPicPr>
            <a:picLocks noChangeAspect="1" noChangeArrowheads="1"/>
          </p:cNvPicPr>
          <p:nvPr/>
        </p:nvPicPr>
        <p:blipFill>
          <a:blip r:embed="rId2"/>
          <a:srcRect/>
          <a:stretch>
            <a:fillRect/>
          </a:stretch>
        </p:blipFill>
        <p:spPr bwMode="auto">
          <a:xfrm>
            <a:off x="1876425" y="3241675"/>
            <a:ext cx="5845175" cy="3502025"/>
          </a:xfrm>
          <a:prstGeom prst="rect">
            <a:avLst/>
          </a:prstGeom>
          <a:noFill/>
          <a:ln w="9525" algn="ctr">
            <a:noFill/>
            <a:miter lim="800000"/>
            <a:headEnd/>
            <a:tailEnd/>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Number Placeholder 3"/>
          <p:cNvSpPr>
            <a:spLocks noGrp="1"/>
          </p:cNvSpPr>
          <p:nvPr>
            <p:ph type="sldNum" sz="quarter" idx="10"/>
          </p:nvPr>
        </p:nvSpPr>
        <p:spPr>
          <a:noFill/>
        </p:spPr>
        <p:txBody>
          <a:bodyPr/>
          <a:lstStyle/>
          <a:p>
            <a:fld id="{9A95C82B-973F-4799-B2A8-8673484491AE}" type="slidenum">
              <a:rPr lang="en-US" smtClean="0"/>
              <a:pPr/>
              <a:t>42</a:t>
            </a:fld>
            <a:endParaRPr lang="en-US" smtClean="0"/>
          </a:p>
        </p:txBody>
      </p:sp>
      <p:sp>
        <p:nvSpPr>
          <p:cNvPr id="38915" name="Rectangle 2"/>
          <p:cNvSpPr>
            <a:spLocks noGrp="1" noChangeArrowheads="1"/>
          </p:cNvSpPr>
          <p:nvPr>
            <p:ph type="title"/>
          </p:nvPr>
        </p:nvSpPr>
        <p:spPr/>
        <p:txBody>
          <a:bodyPr/>
          <a:lstStyle/>
          <a:p>
            <a:pPr eaLnBrk="1" hangingPunct="1"/>
            <a:r>
              <a:rPr lang="en-US" sz="2400" smtClean="0"/>
              <a:t>Passport Advantage</a:t>
            </a:r>
            <a:r>
              <a:rPr lang="en-GB" altLang="en-GB" sz="2400" smtClean="0">
                <a:solidFill>
                  <a:srgbClr val="FF0000"/>
                </a:solidFill>
              </a:rPr>
              <a:t>	</a:t>
            </a:r>
            <a:r>
              <a:rPr lang="en-US" sz="2400" smtClean="0"/>
              <a:t/>
            </a:r>
            <a:br>
              <a:rPr lang="en-US" sz="2400" smtClean="0"/>
            </a:br>
            <a:r>
              <a:rPr lang="en-US" sz="1800" smtClean="0"/>
              <a:t>Self Nomination</a:t>
            </a:r>
          </a:p>
        </p:txBody>
      </p:sp>
      <p:sp>
        <p:nvSpPr>
          <p:cNvPr id="38916" name="Rectangle 3"/>
          <p:cNvSpPr>
            <a:spLocks noGrp="1" noChangeArrowheads="1"/>
          </p:cNvSpPr>
          <p:nvPr>
            <p:ph type="body" idx="1"/>
          </p:nvPr>
        </p:nvSpPr>
        <p:spPr>
          <a:xfrm>
            <a:off x="146050" y="1384300"/>
            <a:ext cx="8686800" cy="4979988"/>
          </a:xfrm>
        </p:spPr>
        <p:txBody>
          <a:bodyPr/>
          <a:lstStyle/>
          <a:p>
            <a:pPr eaLnBrk="1" hangingPunct="1">
              <a:buFont typeface="Wingdings" pitchFamily="2" charset="2"/>
              <a:buNone/>
            </a:pPr>
            <a:r>
              <a:rPr lang="en-US" smtClean="0"/>
              <a:t>	A Confirmation Page will appear stating your request will be sent to the PA Primary for verification and approval.  If you selected YES that you are the Primary, then your request will be sent to the eCustomer Care Team for validation.  You will receive an email from them once it has been processed.</a:t>
            </a:r>
          </a:p>
        </p:txBody>
      </p:sp>
      <p:pic>
        <p:nvPicPr>
          <p:cNvPr id="38917" name="Picture 4"/>
          <p:cNvPicPr>
            <a:picLocks noChangeAspect="1" noChangeArrowheads="1"/>
          </p:cNvPicPr>
          <p:nvPr/>
        </p:nvPicPr>
        <p:blipFill>
          <a:blip r:embed="rId2"/>
          <a:srcRect/>
          <a:stretch>
            <a:fillRect/>
          </a:stretch>
        </p:blipFill>
        <p:spPr bwMode="auto">
          <a:xfrm>
            <a:off x="1250950" y="2689225"/>
            <a:ext cx="5486400" cy="3276600"/>
          </a:xfrm>
          <a:prstGeom prst="rect">
            <a:avLst/>
          </a:prstGeom>
          <a:noFill/>
          <a:ln w="9525">
            <a:noFill/>
            <a:miter lim="800000"/>
            <a:headEnd/>
            <a:tailEnd/>
          </a:ln>
        </p:spPr>
      </p:pic>
      <p:sp>
        <p:nvSpPr>
          <p:cNvPr id="38918" name="Rectangle 6"/>
          <p:cNvSpPr>
            <a:spLocks noChangeArrowheads="1"/>
          </p:cNvSpPr>
          <p:nvPr/>
        </p:nvSpPr>
        <p:spPr bwMode="auto">
          <a:xfrm>
            <a:off x="269875" y="6249988"/>
            <a:ext cx="3879850" cy="228600"/>
          </a:xfrm>
          <a:prstGeom prst="rect">
            <a:avLst/>
          </a:prstGeom>
          <a:noFill/>
          <a:ln w="9525" algn="ctr">
            <a:noFill/>
            <a:miter lim="800000"/>
            <a:headEnd/>
            <a:tailEnd/>
          </a:ln>
        </p:spPr>
        <p:txBody>
          <a:bodyPr wrap="none">
            <a:spAutoFit/>
          </a:bodyPr>
          <a:lstStyle/>
          <a:p>
            <a:pPr>
              <a:lnSpc>
                <a:spcPct val="90000"/>
              </a:lnSpc>
            </a:pPr>
            <a:r>
              <a:rPr lang="en-US" sz="1000" u="sng">
                <a:solidFill>
                  <a:schemeClr val="accent1"/>
                </a:solidFill>
              </a:rPr>
              <a:t>https://</a:t>
            </a:r>
            <a:r>
              <a:rPr lang="en-US" sz="1000" u="sng"/>
              <a:t>www-112.ibm.com/software/howtobuy/softwareandservices</a:t>
            </a:r>
          </a:p>
        </p:txBody>
      </p:sp>
      <p:sp>
        <p:nvSpPr>
          <p:cNvPr id="38919" name="Text Box 46"/>
          <p:cNvSpPr txBox="1">
            <a:spLocks noChangeArrowheads="1"/>
          </p:cNvSpPr>
          <p:nvPr/>
        </p:nvSpPr>
        <p:spPr bwMode="auto">
          <a:xfrm>
            <a:off x="192088" y="152400"/>
            <a:ext cx="7769225" cy="366713"/>
          </a:xfrm>
          <a:prstGeom prst="rect">
            <a:avLst/>
          </a:prstGeom>
          <a:noFill/>
          <a:ln w="9525">
            <a:noFill/>
            <a:miter lim="800000"/>
            <a:headEnd/>
            <a:tailEnd/>
          </a:ln>
        </p:spPr>
        <p:txBody>
          <a:bodyPr tIns="0" bIns="0" anchor="b"/>
          <a:lstStyle/>
          <a:p>
            <a:pPr>
              <a:spcAft>
                <a:spcPts val="900"/>
              </a:spcAft>
            </a:pPr>
            <a:r>
              <a:rPr lang="en-US" sz="1000">
                <a:solidFill>
                  <a:schemeClr val="tx1"/>
                </a:solidFill>
              </a:rPr>
              <a:t>Passport Advantage</a:t>
            </a:r>
            <a:endParaRPr lang="en-US" sz="1800">
              <a:solidFill>
                <a:schemeClr val="tx1"/>
              </a:solidFill>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Number Placeholder 3"/>
          <p:cNvSpPr>
            <a:spLocks noGrp="1"/>
          </p:cNvSpPr>
          <p:nvPr>
            <p:ph type="sldNum" sz="quarter" idx="10"/>
          </p:nvPr>
        </p:nvSpPr>
        <p:spPr>
          <a:noFill/>
        </p:spPr>
        <p:txBody>
          <a:bodyPr/>
          <a:lstStyle/>
          <a:p>
            <a:fld id="{6B41F253-C66D-4B88-826C-A0F7D2430163}" type="slidenum">
              <a:rPr lang="en-US" smtClean="0"/>
              <a:pPr/>
              <a:t>43</a:t>
            </a:fld>
            <a:endParaRPr lang="en-US" smtClean="0"/>
          </a:p>
        </p:txBody>
      </p:sp>
      <p:sp>
        <p:nvSpPr>
          <p:cNvPr id="39939" name="Rectangle 2"/>
          <p:cNvSpPr>
            <a:spLocks noGrp="1" noChangeArrowheads="1"/>
          </p:cNvSpPr>
          <p:nvPr>
            <p:ph type="title"/>
          </p:nvPr>
        </p:nvSpPr>
        <p:spPr/>
        <p:txBody>
          <a:bodyPr/>
          <a:lstStyle/>
          <a:p>
            <a:pPr eaLnBrk="1" hangingPunct="1"/>
            <a:r>
              <a:rPr lang="en-US" sz="2400" smtClean="0"/>
              <a:t>Passport Advantage</a:t>
            </a:r>
            <a:r>
              <a:rPr lang="en-US" smtClean="0"/>
              <a:t/>
            </a:r>
            <a:br>
              <a:rPr lang="en-US" smtClean="0"/>
            </a:br>
            <a:r>
              <a:rPr lang="en-US" smtClean="0"/>
              <a:t> </a:t>
            </a:r>
            <a:r>
              <a:rPr lang="en-US" sz="1800" smtClean="0"/>
              <a:t>Accessing Current Releases			</a:t>
            </a:r>
          </a:p>
        </p:txBody>
      </p:sp>
      <p:sp>
        <p:nvSpPr>
          <p:cNvPr id="39940" name="Rectangle 3"/>
          <p:cNvSpPr>
            <a:spLocks noGrp="1" noChangeArrowheads="1"/>
          </p:cNvSpPr>
          <p:nvPr>
            <p:ph type="body" idx="1"/>
          </p:nvPr>
        </p:nvSpPr>
        <p:spPr>
          <a:xfrm>
            <a:off x="182563" y="1482725"/>
            <a:ext cx="8686800" cy="4872038"/>
          </a:xfrm>
        </p:spPr>
        <p:txBody>
          <a:bodyPr/>
          <a:lstStyle/>
          <a:p>
            <a:pPr eaLnBrk="1" hangingPunct="1">
              <a:buFont typeface="Wingdings" pitchFamily="2" charset="2"/>
              <a:buNone/>
            </a:pPr>
            <a:r>
              <a:rPr lang="en-US" smtClean="0"/>
              <a:t>	Once your Self Nomination has been approved, you will now be able to access your Entitled Software.</a:t>
            </a:r>
          </a:p>
          <a:p>
            <a:pPr eaLnBrk="1" hangingPunct="1"/>
            <a:r>
              <a:rPr lang="en-US" smtClean="0"/>
              <a:t>Log into the Passport Advantage Site and you will land on the ‘Software and Services Online’ home page.</a:t>
            </a:r>
          </a:p>
          <a:p>
            <a:pPr eaLnBrk="1" hangingPunct="1"/>
            <a:r>
              <a:rPr lang="en-US" smtClean="0"/>
              <a:t>Select ‘Software Download &amp; Media Access’</a:t>
            </a:r>
          </a:p>
          <a:p>
            <a:pPr eaLnBrk="1" hangingPunct="1"/>
            <a:endParaRPr lang="en-US" smtClean="0"/>
          </a:p>
          <a:p>
            <a:pPr eaLnBrk="1" hangingPunct="1"/>
            <a:endParaRPr lang="en-US" smtClean="0"/>
          </a:p>
        </p:txBody>
      </p:sp>
      <p:pic>
        <p:nvPicPr>
          <p:cNvPr id="39941" name="Picture 5"/>
          <p:cNvPicPr>
            <a:picLocks noChangeAspect="1" noChangeArrowheads="1"/>
          </p:cNvPicPr>
          <p:nvPr/>
        </p:nvPicPr>
        <p:blipFill>
          <a:blip r:embed="rId2"/>
          <a:srcRect/>
          <a:stretch>
            <a:fillRect/>
          </a:stretch>
        </p:blipFill>
        <p:spPr bwMode="auto">
          <a:xfrm>
            <a:off x="600075" y="3003550"/>
            <a:ext cx="6811963" cy="3560763"/>
          </a:xfrm>
          <a:prstGeom prst="rect">
            <a:avLst/>
          </a:prstGeom>
          <a:noFill/>
          <a:ln w="9525" algn="ctr">
            <a:noFill/>
            <a:miter lim="800000"/>
            <a:headEnd/>
            <a:tailEnd/>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Number Placeholder 3"/>
          <p:cNvSpPr>
            <a:spLocks noGrp="1"/>
          </p:cNvSpPr>
          <p:nvPr>
            <p:ph type="sldNum" sz="quarter" idx="10"/>
          </p:nvPr>
        </p:nvSpPr>
        <p:spPr>
          <a:noFill/>
        </p:spPr>
        <p:txBody>
          <a:bodyPr/>
          <a:lstStyle/>
          <a:p>
            <a:fld id="{566BD32E-5B3F-4C71-855B-11FD8B97951A}" type="slidenum">
              <a:rPr lang="en-US" smtClean="0"/>
              <a:pPr/>
              <a:t>44</a:t>
            </a:fld>
            <a:endParaRPr lang="en-US" smtClean="0"/>
          </a:p>
        </p:txBody>
      </p:sp>
      <p:sp>
        <p:nvSpPr>
          <p:cNvPr id="40963" name="Rectangle 2"/>
          <p:cNvSpPr>
            <a:spLocks noGrp="1" noChangeArrowheads="1"/>
          </p:cNvSpPr>
          <p:nvPr>
            <p:ph type="title"/>
          </p:nvPr>
        </p:nvSpPr>
        <p:spPr/>
        <p:txBody>
          <a:bodyPr/>
          <a:lstStyle/>
          <a:p>
            <a:pPr eaLnBrk="1" hangingPunct="1"/>
            <a:r>
              <a:rPr lang="en-US" sz="2400" smtClean="0"/>
              <a:t>Passport Advantage</a:t>
            </a:r>
            <a:r>
              <a:rPr lang="en-US" smtClean="0"/>
              <a:t/>
            </a:r>
            <a:br>
              <a:rPr lang="en-US" smtClean="0"/>
            </a:br>
            <a:r>
              <a:rPr lang="en-US" smtClean="0"/>
              <a:t> </a:t>
            </a:r>
            <a:r>
              <a:rPr lang="en-US" sz="1800" smtClean="0"/>
              <a:t>Accessing Current Releases 			</a:t>
            </a:r>
          </a:p>
        </p:txBody>
      </p:sp>
      <p:sp>
        <p:nvSpPr>
          <p:cNvPr id="40964" name="Rectangle 3"/>
          <p:cNvSpPr>
            <a:spLocks noGrp="1" noChangeArrowheads="1"/>
          </p:cNvSpPr>
          <p:nvPr>
            <p:ph type="body" idx="1"/>
          </p:nvPr>
        </p:nvSpPr>
        <p:spPr>
          <a:xfrm>
            <a:off x="182563" y="1516063"/>
            <a:ext cx="8686800" cy="4838700"/>
          </a:xfrm>
        </p:spPr>
        <p:txBody>
          <a:bodyPr/>
          <a:lstStyle/>
          <a:p>
            <a:pPr eaLnBrk="1" hangingPunct="1"/>
            <a:r>
              <a:rPr lang="en-US" smtClean="0"/>
              <a:t>Select ‘I Agree’ to Terms</a:t>
            </a:r>
          </a:p>
          <a:p>
            <a:pPr eaLnBrk="1" hangingPunct="1"/>
            <a:endParaRPr lang="en-US" smtClean="0"/>
          </a:p>
        </p:txBody>
      </p:sp>
      <p:pic>
        <p:nvPicPr>
          <p:cNvPr id="40965" name="Picture 5"/>
          <p:cNvPicPr>
            <a:picLocks noChangeAspect="1" noChangeArrowheads="1"/>
          </p:cNvPicPr>
          <p:nvPr/>
        </p:nvPicPr>
        <p:blipFill>
          <a:blip r:embed="rId2"/>
          <a:srcRect/>
          <a:stretch>
            <a:fillRect/>
          </a:stretch>
        </p:blipFill>
        <p:spPr bwMode="auto">
          <a:xfrm>
            <a:off x="1036638" y="2274888"/>
            <a:ext cx="6569075" cy="3116262"/>
          </a:xfrm>
          <a:prstGeom prst="rect">
            <a:avLst/>
          </a:prstGeom>
          <a:noFill/>
          <a:ln w="9525" algn="ctr">
            <a:noFill/>
            <a:miter lim="800000"/>
            <a:headEnd/>
            <a:tailEnd/>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Number Placeholder 3"/>
          <p:cNvSpPr>
            <a:spLocks noGrp="1"/>
          </p:cNvSpPr>
          <p:nvPr>
            <p:ph type="sldNum" sz="quarter" idx="10"/>
          </p:nvPr>
        </p:nvSpPr>
        <p:spPr>
          <a:noFill/>
        </p:spPr>
        <p:txBody>
          <a:bodyPr/>
          <a:lstStyle/>
          <a:p>
            <a:fld id="{7F22D5DE-D41B-4F53-8F64-A64B851E7CF8}" type="slidenum">
              <a:rPr lang="en-US" smtClean="0"/>
              <a:pPr/>
              <a:t>45</a:t>
            </a:fld>
            <a:endParaRPr lang="en-US" smtClean="0"/>
          </a:p>
        </p:txBody>
      </p:sp>
      <p:sp>
        <p:nvSpPr>
          <p:cNvPr id="41987" name="Rectangle 2"/>
          <p:cNvSpPr>
            <a:spLocks noGrp="1" noChangeArrowheads="1"/>
          </p:cNvSpPr>
          <p:nvPr>
            <p:ph type="title"/>
          </p:nvPr>
        </p:nvSpPr>
        <p:spPr/>
        <p:txBody>
          <a:bodyPr/>
          <a:lstStyle/>
          <a:p>
            <a:pPr eaLnBrk="1" hangingPunct="1"/>
            <a:r>
              <a:rPr lang="en-US" sz="2400" smtClean="0"/>
              <a:t>Passport Advantage</a:t>
            </a:r>
            <a:r>
              <a:rPr lang="en-US" smtClean="0"/>
              <a:t/>
            </a:r>
            <a:br>
              <a:rPr lang="en-US" smtClean="0"/>
            </a:br>
            <a:r>
              <a:rPr lang="en-US" smtClean="0"/>
              <a:t> </a:t>
            </a:r>
            <a:r>
              <a:rPr lang="en-US" sz="1800" smtClean="0"/>
              <a:t>Accessing Current Releases		</a:t>
            </a:r>
          </a:p>
        </p:txBody>
      </p:sp>
      <p:sp>
        <p:nvSpPr>
          <p:cNvPr id="41988" name="Rectangle 3"/>
          <p:cNvSpPr>
            <a:spLocks noGrp="1" noChangeArrowheads="1"/>
          </p:cNvSpPr>
          <p:nvPr>
            <p:ph type="body" idx="1"/>
          </p:nvPr>
        </p:nvSpPr>
        <p:spPr>
          <a:xfrm>
            <a:off x="182563" y="1558925"/>
            <a:ext cx="8686800" cy="4795838"/>
          </a:xfrm>
        </p:spPr>
        <p:txBody>
          <a:bodyPr/>
          <a:lstStyle/>
          <a:p>
            <a:pPr eaLnBrk="1" hangingPunct="1"/>
            <a:r>
              <a:rPr lang="en-US" smtClean="0"/>
              <a:t>Select ‘Download Finder’</a:t>
            </a:r>
          </a:p>
          <a:p>
            <a:pPr eaLnBrk="1" hangingPunct="1"/>
            <a:endParaRPr lang="en-US" smtClean="0"/>
          </a:p>
        </p:txBody>
      </p:sp>
      <p:pic>
        <p:nvPicPr>
          <p:cNvPr id="41989" name="Picture 6"/>
          <p:cNvPicPr>
            <a:picLocks noChangeAspect="1" noChangeArrowheads="1"/>
          </p:cNvPicPr>
          <p:nvPr/>
        </p:nvPicPr>
        <p:blipFill>
          <a:blip r:embed="rId2"/>
          <a:srcRect/>
          <a:stretch>
            <a:fillRect/>
          </a:stretch>
        </p:blipFill>
        <p:spPr bwMode="auto">
          <a:xfrm>
            <a:off x="1243013" y="2225675"/>
            <a:ext cx="5932487" cy="3984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Number Placeholder 3"/>
          <p:cNvSpPr>
            <a:spLocks noGrp="1"/>
          </p:cNvSpPr>
          <p:nvPr>
            <p:ph type="sldNum" sz="quarter" idx="10"/>
          </p:nvPr>
        </p:nvSpPr>
        <p:spPr>
          <a:noFill/>
        </p:spPr>
        <p:txBody>
          <a:bodyPr/>
          <a:lstStyle/>
          <a:p>
            <a:fld id="{7F171D20-BC6C-4839-B6A9-AE05AD3B1D99}" type="slidenum">
              <a:rPr lang="en-US" smtClean="0"/>
              <a:pPr/>
              <a:t>46</a:t>
            </a:fld>
            <a:endParaRPr lang="en-US" smtClean="0"/>
          </a:p>
        </p:txBody>
      </p:sp>
      <p:sp>
        <p:nvSpPr>
          <p:cNvPr id="43011" name="Rectangle 2"/>
          <p:cNvSpPr>
            <a:spLocks noGrp="1" noChangeArrowheads="1"/>
          </p:cNvSpPr>
          <p:nvPr>
            <p:ph type="title"/>
          </p:nvPr>
        </p:nvSpPr>
        <p:spPr/>
        <p:txBody>
          <a:bodyPr/>
          <a:lstStyle/>
          <a:p>
            <a:pPr eaLnBrk="1" hangingPunct="1"/>
            <a:r>
              <a:rPr lang="en-US" sz="2400" smtClean="0"/>
              <a:t>Passport Advantage</a:t>
            </a:r>
            <a:r>
              <a:rPr lang="en-US" smtClean="0"/>
              <a:t/>
            </a:r>
            <a:br>
              <a:rPr lang="en-US" smtClean="0"/>
            </a:br>
            <a:r>
              <a:rPr lang="en-US" smtClean="0"/>
              <a:t> </a:t>
            </a:r>
            <a:r>
              <a:rPr lang="en-US" sz="1800" smtClean="0"/>
              <a:t>Accessing Current Releases			</a:t>
            </a:r>
          </a:p>
        </p:txBody>
      </p:sp>
      <p:sp>
        <p:nvSpPr>
          <p:cNvPr id="43012" name="Rectangle 3"/>
          <p:cNvSpPr>
            <a:spLocks noGrp="1" noChangeArrowheads="1"/>
          </p:cNvSpPr>
          <p:nvPr>
            <p:ph type="body" idx="1"/>
          </p:nvPr>
        </p:nvSpPr>
        <p:spPr>
          <a:xfrm>
            <a:off x="192088" y="1504950"/>
            <a:ext cx="8686800" cy="4849813"/>
          </a:xfrm>
        </p:spPr>
        <p:txBody>
          <a:bodyPr/>
          <a:lstStyle/>
          <a:p>
            <a:pPr eaLnBrk="1" hangingPunct="1"/>
            <a:r>
              <a:rPr lang="en-US" smtClean="0"/>
              <a:t>Select ‘View all my downloads’ or use the ‘Find By’ options to display Entitled Software</a:t>
            </a:r>
          </a:p>
          <a:p>
            <a:pPr eaLnBrk="1" hangingPunct="1"/>
            <a:endParaRPr lang="en-US" smtClean="0"/>
          </a:p>
        </p:txBody>
      </p:sp>
      <p:pic>
        <p:nvPicPr>
          <p:cNvPr id="43013" name="Picture 6"/>
          <p:cNvPicPr>
            <a:picLocks noChangeAspect="1" noChangeArrowheads="1"/>
          </p:cNvPicPr>
          <p:nvPr/>
        </p:nvPicPr>
        <p:blipFill>
          <a:blip r:embed="rId2"/>
          <a:srcRect/>
          <a:stretch>
            <a:fillRect/>
          </a:stretch>
        </p:blipFill>
        <p:spPr bwMode="auto">
          <a:xfrm>
            <a:off x="1460500" y="2152650"/>
            <a:ext cx="6518275" cy="39893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Number Placeholder 3"/>
          <p:cNvSpPr txBox="1">
            <a:spLocks noGrp="1"/>
          </p:cNvSpPr>
          <p:nvPr/>
        </p:nvSpPr>
        <p:spPr bwMode="black">
          <a:xfrm>
            <a:off x="182563" y="6537325"/>
            <a:ext cx="366712" cy="184150"/>
          </a:xfrm>
          <a:prstGeom prst="rect">
            <a:avLst/>
          </a:prstGeom>
          <a:noFill/>
          <a:ln w="9525">
            <a:noFill/>
            <a:miter lim="800000"/>
            <a:headEnd/>
            <a:tailEnd/>
          </a:ln>
        </p:spPr>
        <p:txBody>
          <a:bodyPr lIns="92075" tIns="46038" rIns="92075" bIns="46038"/>
          <a:lstStyle/>
          <a:p>
            <a:fld id="{D62EA322-0829-4C32-B123-90FF7C7A51AF}" type="slidenum">
              <a:rPr lang="en-US" sz="800">
                <a:solidFill>
                  <a:schemeClr val="tx1"/>
                </a:solidFill>
              </a:rPr>
              <a:pPr/>
              <a:t>47</a:t>
            </a:fld>
            <a:endParaRPr lang="en-US" sz="800">
              <a:solidFill>
                <a:schemeClr val="tx1"/>
              </a:solidFill>
            </a:endParaRPr>
          </a:p>
        </p:txBody>
      </p:sp>
      <p:sp>
        <p:nvSpPr>
          <p:cNvPr id="44035" name="Rectangle 2"/>
          <p:cNvSpPr>
            <a:spLocks noChangeArrowheads="1"/>
          </p:cNvSpPr>
          <p:nvPr/>
        </p:nvSpPr>
        <p:spPr bwMode="auto">
          <a:xfrm>
            <a:off x="182563" y="593725"/>
            <a:ext cx="8686800" cy="731838"/>
          </a:xfrm>
          <a:prstGeom prst="rect">
            <a:avLst/>
          </a:prstGeom>
          <a:noFill/>
          <a:ln w="9525">
            <a:noFill/>
            <a:miter lim="800000"/>
            <a:headEnd/>
            <a:tailEnd/>
          </a:ln>
        </p:spPr>
        <p:txBody>
          <a:bodyPr/>
          <a:lstStyle/>
          <a:p>
            <a:pPr>
              <a:lnSpc>
                <a:spcPct val="90000"/>
              </a:lnSpc>
            </a:pPr>
            <a:r>
              <a:rPr lang="en-US" sz="2400">
                <a:solidFill>
                  <a:schemeClr val="tx2"/>
                </a:solidFill>
              </a:rPr>
              <a:t>Passport Advantage		</a:t>
            </a:r>
            <a:r>
              <a:rPr lang="en-US">
                <a:solidFill>
                  <a:schemeClr val="tx2"/>
                </a:solidFill>
              </a:rPr>
              <a:t/>
            </a:r>
            <a:br>
              <a:rPr lang="en-US">
                <a:solidFill>
                  <a:schemeClr val="tx2"/>
                </a:solidFill>
              </a:rPr>
            </a:br>
            <a:r>
              <a:rPr lang="en-US">
                <a:solidFill>
                  <a:schemeClr val="tx2"/>
                </a:solidFill>
              </a:rPr>
              <a:t> </a:t>
            </a:r>
            <a:r>
              <a:rPr lang="en-US" sz="1800">
                <a:solidFill>
                  <a:schemeClr val="tx2"/>
                </a:solidFill>
              </a:rPr>
              <a:t>Accessing Current Releases      			</a:t>
            </a:r>
          </a:p>
        </p:txBody>
      </p:sp>
      <p:sp>
        <p:nvSpPr>
          <p:cNvPr id="44036" name="Rectangle 3"/>
          <p:cNvSpPr>
            <a:spLocks noChangeArrowheads="1"/>
          </p:cNvSpPr>
          <p:nvPr/>
        </p:nvSpPr>
        <p:spPr bwMode="auto">
          <a:xfrm>
            <a:off x="182563" y="1504950"/>
            <a:ext cx="8686800" cy="4849813"/>
          </a:xfrm>
          <a:prstGeom prst="rect">
            <a:avLst/>
          </a:prstGeom>
          <a:noFill/>
          <a:ln w="9525">
            <a:noFill/>
            <a:miter lim="800000"/>
            <a:headEnd/>
            <a:tailEnd/>
          </a:ln>
        </p:spPr>
        <p:txBody>
          <a:bodyPr/>
          <a:lstStyle/>
          <a:p>
            <a:pPr marL="173038" indent="-173038">
              <a:spcBef>
                <a:spcPct val="50000"/>
              </a:spcBef>
              <a:buClr>
                <a:schemeClr val="tx1"/>
              </a:buClr>
              <a:buFont typeface="Wingdings" pitchFamily="2" charset="2"/>
              <a:buChar char="§"/>
            </a:pPr>
            <a:r>
              <a:rPr lang="en-US" sz="1600">
                <a:solidFill>
                  <a:schemeClr val="tx1"/>
                </a:solidFill>
              </a:rPr>
              <a:t>Expand the appropriate brand to display your Entitled Software</a:t>
            </a:r>
          </a:p>
          <a:p>
            <a:pPr marL="173038" indent="-173038">
              <a:spcBef>
                <a:spcPct val="50000"/>
              </a:spcBef>
              <a:buClr>
                <a:schemeClr val="tx1"/>
              </a:buClr>
              <a:buFont typeface="Wingdings" pitchFamily="2" charset="2"/>
              <a:buChar char="§"/>
            </a:pPr>
            <a:endParaRPr lang="en-US" sz="1600">
              <a:solidFill>
                <a:schemeClr val="tx1"/>
              </a:solidFill>
            </a:endParaRPr>
          </a:p>
        </p:txBody>
      </p:sp>
      <p:pic>
        <p:nvPicPr>
          <p:cNvPr id="44037" name="Picture 12"/>
          <p:cNvPicPr>
            <a:picLocks noChangeAspect="1" noChangeArrowheads="1"/>
          </p:cNvPicPr>
          <p:nvPr/>
        </p:nvPicPr>
        <p:blipFill>
          <a:blip r:embed="rId2"/>
          <a:srcRect/>
          <a:stretch>
            <a:fillRect/>
          </a:stretch>
        </p:blipFill>
        <p:spPr bwMode="auto">
          <a:xfrm>
            <a:off x="214313" y="1938338"/>
            <a:ext cx="8758237" cy="4419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Number Placeholder 3"/>
          <p:cNvSpPr>
            <a:spLocks noGrp="1"/>
          </p:cNvSpPr>
          <p:nvPr>
            <p:ph type="sldNum" sz="quarter" idx="10"/>
          </p:nvPr>
        </p:nvSpPr>
        <p:spPr>
          <a:noFill/>
        </p:spPr>
        <p:txBody>
          <a:bodyPr/>
          <a:lstStyle/>
          <a:p>
            <a:fld id="{1F8BB40C-9926-4BDD-AE53-0115FCABD8DD}" type="slidenum">
              <a:rPr lang="en-US" smtClean="0"/>
              <a:pPr/>
              <a:t>48</a:t>
            </a:fld>
            <a:endParaRPr lang="en-US" smtClean="0"/>
          </a:p>
        </p:txBody>
      </p:sp>
      <p:sp>
        <p:nvSpPr>
          <p:cNvPr id="45059" name="Rectangle 2"/>
          <p:cNvSpPr>
            <a:spLocks noGrp="1" noChangeArrowheads="1"/>
          </p:cNvSpPr>
          <p:nvPr>
            <p:ph type="title"/>
          </p:nvPr>
        </p:nvSpPr>
        <p:spPr/>
        <p:txBody>
          <a:bodyPr/>
          <a:lstStyle/>
          <a:p>
            <a:pPr eaLnBrk="1" hangingPunct="1"/>
            <a:r>
              <a:rPr lang="en-US" sz="2400" smtClean="0"/>
              <a:t>Passport Advantage Website	</a:t>
            </a:r>
            <a:br>
              <a:rPr lang="en-US" sz="2400" smtClean="0"/>
            </a:br>
            <a:r>
              <a:rPr lang="en-US" sz="1800" smtClean="0"/>
              <a:t>Accessing Current Releases      			</a:t>
            </a:r>
          </a:p>
        </p:txBody>
      </p:sp>
      <p:sp>
        <p:nvSpPr>
          <p:cNvPr id="45060" name="Rectangle 3"/>
          <p:cNvSpPr>
            <a:spLocks noGrp="1" noChangeArrowheads="1"/>
          </p:cNvSpPr>
          <p:nvPr>
            <p:ph type="body" idx="1"/>
          </p:nvPr>
        </p:nvSpPr>
        <p:spPr>
          <a:xfrm>
            <a:off x="182563" y="1504950"/>
            <a:ext cx="8686800" cy="4849813"/>
          </a:xfrm>
        </p:spPr>
        <p:txBody>
          <a:bodyPr/>
          <a:lstStyle/>
          <a:p>
            <a:pPr eaLnBrk="1" hangingPunct="1"/>
            <a:r>
              <a:rPr lang="en-US" smtClean="0"/>
              <a:t>Scroll down to locate your desired product, check the box to the left of the product or expand the suite to download a particular component.</a:t>
            </a:r>
          </a:p>
          <a:p>
            <a:pPr eaLnBrk="1" hangingPunct="1"/>
            <a:endParaRPr lang="en-US" smtClean="0"/>
          </a:p>
          <a:p>
            <a:pPr eaLnBrk="1" hangingPunct="1"/>
            <a:endParaRPr lang="en-US" smtClean="0"/>
          </a:p>
        </p:txBody>
      </p:sp>
      <p:pic>
        <p:nvPicPr>
          <p:cNvPr id="45061" name="Picture 6"/>
          <p:cNvPicPr>
            <a:picLocks noChangeAspect="1" noChangeArrowheads="1"/>
          </p:cNvPicPr>
          <p:nvPr/>
        </p:nvPicPr>
        <p:blipFill>
          <a:blip r:embed="rId2"/>
          <a:srcRect/>
          <a:stretch>
            <a:fillRect/>
          </a:stretch>
        </p:blipFill>
        <p:spPr bwMode="auto">
          <a:xfrm>
            <a:off x="1516063" y="2046288"/>
            <a:ext cx="5859462" cy="4410075"/>
          </a:xfrm>
          <a:prstGeom prst="rect">
            <a:avLst/>
          </a:prstGeom>
          <a:noFill/>
          <a:ln w="9525">
            <a:noFill/>
            <a:miter lim="800000"/>
            <a:headEnd/>
            <a:tailEnd/>
          </a:ln>
        </p:spPr>
      </p:pic>
      <p:pic>
        <p:nvPicPr>
          <p:cNvPr id="45062" name="Picture 6"/>
          <p:cNvPicPr>
            <a:picLocks noChangeAspect="1" noChangeArrowheads="1"/>
          </p:cNvPicPr>
          <p:nvPr/>
        </p:nvPicPr>
        <p:blipFill>
          <a:blip r:embed="rId3"/>
          <a:srcRect/>
          <a:stretch>
            <a:fillRect/>
          </a:stretch>
        </p:blipFill>
        <p:spPr bwMode="auto">
          <a:xfrm>
            <a:off x="700088" y="2116138"/>
            <a:ext cx="7239000" cy="4354512"/>
          </a:xfrm>
          <a:prstGeom prst="rect">
            <a:avLst/>
          </a:prstGeom>
          <a:noFill/>
          <a:ln w="9525">
            <a:noFill/>
            <a:miter lim="800000"/>
            <a:headEnd/>
            <a:tailEnd/>
          </a:ln>
        </p:spPr>
      </p:pic>
      <p:pic>
        <p:nvPicPr>
          <p:cNvPr id="95235" name="Picture 3"/>
          <p:cNvPicPr>
            <a:picLocks noChangeAspect="1" noChangeArrowheads="1"/>
          </p:cNvPicPr>
          <p:nvPr/>
        </p:nvPicPr>
        <p:blipFill>
          <a:blip r:embed="rId4"/>
          <a:srcRect/>
          <a:stretch>
            <a:fillRect/>
          </a:stretch>
        </p:blipFill>
        <p:spPr bwMode="auto">
          <a:xfrm>
            <a:off x="2401867" y="5172498"/>
            <a:ext cx="4895850" cy="1304925"/>
          </a:xfrm>
          <a:prstGeom prst="rect">
            <a:avLst/>
          </a:prstGeom>
          <a:noFill/>
          <a:ln w="9525" cap="flat" cmpd="sng" algn="ctr">
            <a:noFill/>
            <a:prstDash val="solid"/>
            <a:miter lim="800000"/>
            <a:headEnd/>
            <a:tailEnd/>
          </a:ln>
          <a:effectLst/>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Number Placeholder 3"/>
          <p:cNvSpPr txBox="1">
            <a:spLocks noGrp="1"/>
          </p:cNvSpPr>
          <p:nvPr/>
        </p:nvSpPr>
        <p:spPr bwMode="black">
          <a:xfrm>
            <a:off x="182563" y="6537325"/>
            <a:ext cx="366712" cy="184150"/>
          </a:xfrm>
          <a:prstGeom prst="rect">
            <a:avLst/>
          </a:prstGeom>
          <a:noFill/>
          <a:ln w="9525">
            <a:noFill/>
            <a:miter lim="800000"/>
            <a:headEnd/>
            <a:tailEnd/>
          </a:ln>
        </p:spPr>
        <p:txBody>
          <a:bodyPr lIns="92075" tIns="46038" rIns="92075" bIns="46038"/>
          <a:lstStyle/>
          <a:p>
            <a:fld id="{243E2455-DFB2-4AEB-AD6B-8A73565219D2}" type="slidenum">
              <a:rPr lang="en-US" sz="800">
                <a:solidFill>
                  <a:schemeClr val="tx1"/>
                </a:solidFill>
              </a:rPr>
              <a:pPr/>
              <a:t>49</a:t>
            </a:fld>
            <a:endParaRPr lang="en-US" sz="800">
              <a:solidFill>
                <a:schemeClr val="tx1"/>
              </a:solidFill>
            </a:endParaRPr>
          </a:p>
        </p:txBody>
      </p:sp>
      <p:sp>
        <p:nvSpPr>
          <p:cNvPr id="46083" name="Rectangle 2"/>
          <p:cNvSpPr>
            <a:spLocks noChangeArrowheads="1"/>
          </p:cNvSpPr>
          <p:nvPr/>
        </p:nvSpPr>
        <p:spPr bwMode="auto">
          <a:xfrm>
            <a:off x="182563" y="593725"/>
            <a:ext cx="8686800" cy="731838"/>
          </a:xfrm>
          <a:prstGeom prst="rect">
            <a:avLst/>
          </a:prstGeom>
          <a:noFill/>
          <a:ln w="9525">
            <a:noFill/>
            <a:miter lim="800000"/>
            <a:headEnd/>
            <a:tailEnd/>
          </a:ln>
        </p:spPr>
        <p:txBody>
          <a:bodyPr/>
          <a:lstStyle/>
          <a:p>
            <a:pPr>
              <a:lnSpc>
                <a:spcPct val="90000"/>
              </a:lnSpc>
            </a:pPr>
            <a:r>
              <a:rPr lang="en-US" sz="2400">
                <a:solidFill>
                  <a:schemeClr val="tx2"/>
                </a:solidFill>
              </a:rPr>
              <a:t>Passport Advantage		</a:t>
            </a:r>
          </a:p>
          <a:p>
            <a:pPr>
              <a:lnSpc>
                <a:spcPct val="90000"/>
              </a:lnSpc>
            </a:pPr>
            <a:r>
              <a:rPr lang="en-US">
                <a:solidFill>
                  <a:schemeClr val="tx2"/>
                </a:solidFill>
              </a:rPr>
              <a:t> </a:t>
            </a:r>
            <a:r>
              <a:rPr lang="en-US" sz="1800">
                <a:solidFill>
                  <a:schemeClr val="tx2"/>
                </a:solidFill>
              </a:rPr>
              <a:t>Accessing Current Releases			</a:t>
            </a:r>
          </a:p>
        </p:txBody>
      </p:sp>
      <p:sp>
        <p:nvSpPr>
          <p:cNvPr id="46084" name="Rectangle 3"/>
          <p:cNvSpPr>
            <a:spLocks noChangeArrowheads="1"/>
          </p:cNvSpPr>
          <p:nvPr/>
        </p:nvSpPr>
        <p:spPr bwMode="auto">
          <a:xfrm>
            <a:off x="182563" y="1874838"/>
            <a:ext cx="8686800" cy="4479925"/>
          </a:xfrm>
          <a:prstGeom prst="rect">
            <a:avLst/>
          </a:prstGeom>
          <a:noFill/>
          <a:ln w="9525">
            <a:noFill/>
            <a:miter lim="800000"/>
            <a:headEnd/>
            <a:tailEnd/>
          </a:ln>
        </p:spPr>
        <p:txBody>
          <a:bodyPr/>
          <a:lstStyle/>
          <a:p>
            <a:pPr marL="173038" indent="-173038">
              <a:spcBef>
                <a:spcPct val="50000"/>
              </a:spcBef>
              <a:buClr>
                <a:schemeClr val="tx1"/>
              </a:buClr>
              <a:buFont typeface="Wingdings" pitchFamily="2" charset="2"/>
              <a:buChar char="§"/>
            </a:pPr>
            <a:r>
              <a:rPr lang="en-US" sz="1600">
                <a:solidFill>
                  <a:schemeClr val="tx1"/>
                </a:solidFill>
              </a:rPr>
              <a:t>Scroll to the bottom of the page and agree to additional terms.  Then select Download now!</a:t>
            </a:r>
          </a:p>
          <a:p>
            <a:pPr marL="173038" indent="-173038">
              <a:spcBef>
                <a:spcPct val="50000"/>
              </a:spcBef>
              <a:buClr>
                <a:schemeClr val="tx1"/>
              </a:buClr>
              <a:buFont typeface="Wingdings" pitchFamily="2" charset="2"/>
              <a:buChar char="§"/>
            </a:pPr>
            <a:endParaRPr lang="en-US" sz="1600">
              <a:solidFill>
                <a:schemeClr val="tx1"/>
              </a:solidFill>
            </a:endParaRPr>
          </a:p>
        </p:txBody>
      </p:sp>
      <p:pic>
        <p:nvPicPr>
          <p:cNvPr id="46085" name="Picture 9"/>
          <p:cNvPicPr>
            <a:picLocks noChangeAspect="1" noChangeArrowheads="1"/>
          </p:cNvPicPr>
          <p:nvPr/>
        </p:nvPicPr>
        <p:blipFill>
          <a:blip r:embed="rId2"/>
          <a:srcRect/>
          <a:stretch>
            <a:fillRect/>
          </a:stretch>
        </p:blipFill>
        <p:spPr bwMode="auto">
          <a:xfrm>
            <a:off x="0" y="2352675"/>
            <a:ext cx="9144000" cy="21526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Register for IBM support (How To)</a:t>
            </a:r>
            <a:endParaRPr lang="en-US" sz="1200" dirty="0">
              <a:solidFill>
                <a:srgbClr val="FF0000"/>
              </a:solidFill>
            </a:endParaRPr>
          </a:p>
        </p:txBody>
      </p:sp>
      <p:sp>
        <p:nvSpPr>
          <p:cNvPr id="3" name="Slide Number Placeholder 2"/>
          <p:cNvSpPr>
            <a:spLocks noGrp="1"/>
          </p:cNvSpPr>
          <p:nvPr>
            <p:ph type="sldNum" sz="quarter" idx="10"/>
          </p:nvPr>
        </p:nvSpPr>
        <p:spPr/>
        <p:txBody>
          <a:bodyPr/>
          <a:lstStyle/>
          <a:p>
            <a:fld id="{CE1EDBF8-11F8-4958-9D92-D24C6613F30D}" type="slidenum">
              <a:rPr lang="en-US" smtClean="0"/>
              <a:pPr/>
              <a:t>5</a:t>
            </a:fld>
            <a:endParaRPr lang="en-US"/>
          </a:p>
        </p:txBody>
      </p:sp>
      <p:pic>
        <p:nvPicPr>
          <p:cNvPr id="1026" name="Picture 2"/>
          <p:cNvPicPr>
            <a:picLocks noChangeAspect="1" noChangeArrowheads="1"/>
          </p:cNvPicPr>
          <p:nvPr/>
        </p:nvPicPr>
        <p:blipFill>
          <a:blip r:embed="rId2"/>
          <a:srcRect/>
          <a:stretch>
            <a:fillRect/>
          </a:stretch>
        </p:blipFill>
        <p:spPr bwMode="auto">
          <a:xfrm>
            <a:off x="162045" y="1201948"/>
            <a:ext cx="8793513" cy="499050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Number Placeholder 3"/>
          <p:cNvSpPr txBox="1">
            <a:spLocks noGrp="1"/>
          </p:cNvSpPr>
          <p:nvPr/>
        </p:nvSpPr>
        <p:spPr bwMode="black">
          <a:xfrm>
            <a:off x="182563" y="6537325"/>
            <a:ext cx="366712" cy="184150"/>
          </a:xfrm>
          <a:prstGeom prst="rect">
            <a:avLst/>
          </a:prstGeom>
          <a:noFill/>
          <a:ln w="9525">
            <a:noFill/>
            <a:miter lim="800000"/>
            <a:headEnd/>
            <a:tailEnd/>
          </a:ln>
        </p:spPr>
        <p:txBody>
          <a:bodyPr lIns="92075" tIns="46038" rIns="92075" bIns="46038"/>
          <a:lstStyle/>
          <a:p>
            <a:fld id="{75B2228A-9B5A-47C8-AFC8-AA074BD3C036}" type="slidenum">
              <a:rPr lang="en-US" sz="800">
                <a:solidFill>
                  <a:schemeClr val="tx1"/>
                </a:solidFill>
              </a:rPr>
              <a:pPr/>
              <a:t>50</a:t>
            </a:fld>
            <a:endParaRPr lang="en-US" sz="800">
              <a:solidFill>
                <a:schemeClr val="tx1"/>
              </a:solidFill>
            </a:endParaRPr>
          </a:p>
        </p:txBody>
      </p:sp>
      <p:sp>
        <p:nvSpPr>
          <p:cNvPr id="47107" name="Rectangle 2"/>
          <p:cNvSpPr>
            <a:spLocks noChangeArrowheads="1"/>
          </p:cNvSpPr>
          <p:nvPr/>
        </p:nvSpPr>
        <p:spPr bwMode="auto">
          <a:xfrm>
            <a:off x="182563" y="593725"/>
            <a:ext cx="8686800" cy="646113"/>
          </a:xfrm>
          <a:prstGeom prst="rect">
            <a:avLst/>
          </a:prstGeom>
          <a:noFill/>
          <a:ln w="9525">
            <a:noFill/>
            <a:miter lim="800000"/>
            <a:headEnd/>
            <a:tailEnd/>
          </a:ln>
        </p:spPr>
        <p:txBody>
          <a:bodyPr/>
          <a:lstStyle/>
          <a:p>
            <a:pPr>
              <a:lnSpc>
                <a:spcPct val="90000"/>
              </a:lnSpc>
            </a:pPr>
            <a:r>
              <a:rPr lang="en-US" sz="2000">
                <a:solidFill>
                  <a:schemeClr val="tx2"/>
                </a:solidFill>
              </a:rPr>
              <a:t>User Management                                      </a:t>
            </a:r>
          </a:p>
        </p:txBody>
      </p:sp>
      <p:sp>
        <p:nvSpPr>
          <p:cNvPr id="47108" name="Rectangle 3"/>
          <p:cNvSpPr>
            <a:spLocks noChangeArrowheads="1"/>
          </p:cNvSpPr>
          <p:nvPr/>
        </p:nvSpPr>
        <p:spPr bwMode="auto">
          <a:xfrm>
            <a:off x="182563" y="1135063"/>
            <a:ext cx="8686800" cy="5219700"/>
          </a:xfrm>
          <a:prstGeom prst="rect">
            <a:avLst/>
          </a:prstGeom>
          <a:noFill/>
          <a:ln w="9525">
            <a:noFill/>
            <a:miter lim="800000"/>
            <a:headEnd/>
            <a:tailEnd/>
          </a:ln>
        </p:spPr>
        <p:txBody>
          <a:bodyPr/>
          <a:lstStyle/>
          <a:p>
            <a:pPr marL="173038" indent="-173038">
              <a:spcBef>
                <a:spcPct val="50000"/>
              </a:spcBef>
              <a:buClr>
                <a:schemeClr val="tx1"/>
              </a:buClr>
              <a:buFont typeface="Wingdings" pitchFamily="2" charset="2"/>
              <a:buChar char="§"/>
            </a:pPr>
            <a:r>
              <a:rPr lang="en-US" sz="1600">
                <a:solidFill>
                  <a:schemeClr val="tx1"/>
                </a:solidFill>
              </a:rPr>
              <a:t>The Primary Contact has the administration capabilities to add / remove and alter access levels to the Passport Advantage site.  These functions are only available after the Primary has self nominated to a site number and has been approved by the eCustomer Care Team.</a:t>
            </a:r>
          </a:p>
          <a:p>
            <a:pPr marL="173038" indent="-173038">
              <a:spcBef>
                <a:spcPct val="50000"/>
              </a:spcBef>
              <a:buClr>
                <a:schemeClr val="tx1"/>
              </a:buClr>
              <a:buFont typeface="Wingdings" pitchFamily="2" charset="2"/>
              <a:buChar char="§"/>
            </a:pPr>
            <a:r>
              <a:rPr lang="en-US" sz="1600">
                <a:solidFill>
                  <a:schemeClr val="tx1"/>
                </a:solidFill>
              </a:rPr>
              <a:t>Once access has been established, the Primary contact can now use the Account Management functions.</a:t>
            </a:r>
          </a:p>
        </p:txBody>
      </p:sp>
      <p:pic>
        <p:nvPicPr>
          <p:cNvPr id="47109" name="Picture 9"/>
          <p:cNvPicPr>
            <a:picLocks noChangeAspect="1" noChangeArrowheads="1"/>
          </p:cNvPicPr>
          <p:nvPr/>
        </p:nvPicPr>
        <p:blipFill>
          <a:blip r:embed="rId2"/>
          <a:srcRect/>
          <a:stretch>
            <a:fillRect/>
          </a:stretch>
        </p:blipFill>
        <p:spPr bwMode="auto">
          <a:xfrm>
            <a:off x="381000" y="2584450"/>
            <a:ext cx="8085138" cy="3771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Number Placeholder 3"/>
          <p:cNvSpPr>
            <a:spLocks noGrp="1"/>
          </p:cNvSpPr>
          <p:nvPr>
            <p:ph type="sldNum" sz="quarter" idx="10"/>
          </p:nvPr>
        </p:nvSpPr>
        <p:spPr>
          <a:noFill/>
        </p:spPr>
        <p:txBody>
          <a:bodyPr/>
          <a:lstStyle/>
          <a:p>
            <a:fld id="{BD3EE9E2-7E66-4FFC-A7DC-8FE7156A0341}" type="slidenum">
              <a:rPr lang="en-US" smtClean="0"/>
              <a:pPr/>
              <a:t>51</a:t>
            </a:fld>
            <a:endParaRPr lang="en-US" smtClean="0"/>
          </a:p>
        </p:txBody>
      </p:sp>
      <p:sp>
        <p:nvSpPr>
          <p:cNvPr id="48131" name="Rectangle 2"/>
          <p:cNvSpPr>
            <a:spLocks noGrp="1" noChangeArrowheads="1"/>
          </p:cNvSpPr>
          <p:nvPr>
            <p:ph type="title"/>
          </p:nvPr>
        </p:nvSpPr>
        <p:spPr>
          <a:xfrm>
            <a:off x="182563" y="593725"/>
            <a:ext cx="8686800" cy="646113"/>
          </a:xfrm>
        </p:spPr>
        <p:txBody>
          <a:bodyPr/>
          <a:lstStyle/>
          <a:p>
            <a:pPr eaLnBrk="1" hangingPunct="1"/>
            <a:r>
              <a:rPr lang="en-US" sz="2000" smtClean="0"/>
              <a:t>User Management  		</a:t>
            </a:r>
          </a:p>
        </p:txBody>
      </p:sp>
      <p:sp>
        <p:nvSpPr>
          <p:cNvPr id="48132" name="Rectangle 3"/>
          <p:cNvSpPr>
            <a:spLocks noGrp="1" noChangeArrowheads="1"/>
          </p:cNvSpPr>
          <p:nvPr>
            <p:ph type="body" idx="1"/>
          </p:nvPr>
        </p:nvSpPr>
        <p:spPr>
          <a:xfrm>
            <a:off x="182563" y="1020763"/>
            <a:ext cx="8686800" cy="5334000"/>
          </a:xfrm>
        </p:spPr>
        <p:txBody>
          <a:bodyPr/>
          <a:lstStyle/>
          <a:p>
            <a:pPr eaLnBrk="1" hangingPunct="1"/>
            <a:r>
              <a:rPr lang="en-US" smtClean="0"/>
              <a:t>How to change contacts in Passport Advantage agreement</a:t>
            </a:r>
          </a:p>
        </p:txBody>
      </p:sp>
      <p:pic>
        <p:nvPicPr>
          <p:cNvPr id="48133" name="Picture 7"/>
          <p:cNvPicPr>
            <a:picLocks noChangeAspect="1" noChangeArrowheads="1"/>
          </p:cNvPicPr>
          <p:nvPr/>
        </p:nvPicPr>
        <p:blipFill>
          <a:blip r:embed="rId2"/>
          <a:srcRect/>
          <a:stretch>
            <a:fillRect/>
          </a:stretch>
        </p:blipFill>
        <p:spPr bwMode="auto">
          <a:xfrm>
            <a:off x="395288" y="1504950"/>
            <a:ext cx="8467725" cy="47910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Number Placeholder 3"/>
          <p:cNvSpPr txBox="1">
            <a:spLocks noGrp="1"/>
          </p:cNvSpPr>
          <p:nvPr/>
        </p:nvSpPr>
        <p:spPr bwMode="black">
          <a:xfrm>
            <a:off x="182563" y="6537325"/>
            <a:ext cx="366712" cy="184150"/>
          </a:xfrm>
          <a:prstGeom prst="rect">
            <a:avLst/>
          </a:prstGeom>
          <a:noFill/>
          <a:ln w="9525">
            <a:noFill/>
            <a:miter lim="800000"/>
            <a:headEnd/>
            <a:tailEnd/>
          </a:ln>
        </p:spPr>
        <p:txBody>
          <a:bodyPr lIns="92075" tIns="46038" rIns="92075" bIns="46038"/>
          <a:lstStyle/>
          <a:p>
            <a:fld id="{3B0DEE59-9232-4722-8F07-A2AFCA026296}" type="slidenum">
              <a:rPr lang="en-US" sz="800">
                <a:solidFill>
                  <a:schemeClr val="tx1"/>
                </a:solidFill>
              </a:rPr>
              <a:pPr/>
              <a:t>52</a:t>
            </a:fld>
            <a:endParaRPr lang="en-US" sz="800">
              <a:solidFill>
                <a:schemeClr val="tx1"/>
              </a:solidFill>
            </a:endParaRPr>
          </a:p>
        </p:txBody>
      </p:sp>
      <p:sp>
        <p:nvSpPr>
          <p:cNvPr id="49155" name="Rectangle 2"/>
          <p:cNvSpPr>
            <a:spLocks noChangeArrowheads="1"/>
          </p:cNvSpPr>
          <p:nvPr/>
        </p:nvSpPr>
        <p:spPr bwMode="auto">
          <a:xfrm>
            <a:off x="182563" y="593725"/>
            <a:ext cx="8686800" cy="731838"/>
          </a:xfrm>
          <a:prstGeom prst="rect">
            <a:avLst/>
          </a:prstGeom>
          <a:noFill/>
          <a:ln w="9525">
            <a:noFill/>
            <a:miter lim="800000"/>
            <a:headEnd/>
            <a:tailEnd/>
          </a:ln>
        </p:spPr>
        <p:txBody>
          <a:bodyPr/>
          <a:lstStyle/>
          <a:p>
            <a:pPr>
              <a:lnSpc>
                <a:spcPct val="90000"/>
              </a:lnSpc>
            </a:pPr>
            <a:r>
              <a:rPr lang="en-US">
                <a:solidFill>
                  <a:schemeClr val="tx2"/>
                </a:solidFill>
              </a:rPr>
              <a:t>Additional Passport Advantage Functions		</a:t>
            </a:r>
          </a:p>
        </p:txBody>
      </p:sp>
      <p:sp>
        <p:nvSpPr>
          <p:cNvPr id="49156" name="Rectangle 4"/>
          <p:cNvSpPr>
            <a:spLocks noChangeArrowheads="1"/>
          </p:cNvSpPr>
          <p:nvPr/>
        </p:nvSpPr>
        <p:spPr bwMode="auto">
          <a:xfrm>
            <a:off x="182563" y="1265238"/>
            <a:ext cx="8686800" cy="5089525"/>
          </a:xfrm>
          <a:prstGeom prst="rect">
            <a:avLst/>
          </a:prstGeom>
          <a:noFill/>
          <a:ln w="9525">
            <a:noFill/>
            <a:miter lim="800000"/>
            <a:headEnd/>
            <a:tailEnd/>
          </a:ln>
        </p:spPr>
        <p:txBody>
          <a:bodyPr/>
          <a:lstStyle/>
          <a:p>
            <a:pPr marL="173038" indent="-173038">
              <a:spcBef>
                <a:spcPct val="50000"/>
              </a:spcBef>
              <a:buClr>
                <a:schemeClr val="tx1"/>
              </a:buClr>
              <a:buFont typeface="Wingdings" pitchFamily="2" charset="2"/>
              <a:buChar char="§"/>
            </a:pPr>
            <a:r>
              <a:rPr lang="en-US" sz="1600">
                <a:solidFill>
                  <a:schemeClr val="tx1"/>
                </a:solidFill>
              </a:rPr>
              <a:t>You will notice after logging into the Passport Advantage site that there are a number of other functions available.  This includes Proof of Entitlement certificates and Reporting tools.</a:t>
            </a:r>
          </a:p>
          <a:p>
            <a:pPr marL="173038" indent="-173038">
              <a:spcBef>
                <a:spcPct val="50000"/>
              </a:spcBef>
              <a:buClr>
                <a:schemeClr val="tx1"/>
              </a:buClr>
            </a:pPr>
            <a:endParaRPr lang="en-US" sz="1600">
              <a:solidFill>
                <a:schemeClr val="tx1"/>
              </a:solidFill>
            </a:endParaRPr>
          </a:p>
        </p:txBody>
      </p:sp>
      <p:pic>
        <p:nvPicPr>
          <p:cNvPr id="49157" name="Picture 5"/>
          <p:cNvPicPr>
            <a:picLocks noChangeAspect="1" noChangeArrowheads="1"/>
          </p:cNvPicPr>
          <p:nvPr/>
        </p:nvPicPr>
        <p:blipFill>
          <a:blip r:embed="rId2"/>
          <a:srcRect/>
          <a:stretch>
            <a:fillRect/>
          </a:stretch>
        </p:blipFill>
        <p:spPr bwMode="auto">
          <a:xfrm>
            <a:off x="184150" y="2114550"/>
            <a:ext cx="8686800" cy="4479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Number Placeholder 3"/>
          <p:cNvSpPr>
            <a:spLocks noGrp="1"/>
          </p:cNvSpPr>
          <p:nvPr>
            <p:ph type="sldNum" sz="quarter" idx="10"/>
          </p:nvPr>
        </p:nvSpPr>
        <p:spPr>
          <a:noFill/>
        </p:spPr>
        <p:txBody>
          <a:bodyPr/>
          <a:lstStyle/>
          <a:p>
            <a:fld id="{A354E07D-9A1C-43E5-AE2A-CAC689BABBAD}" type="slidenum">
              <a:rPr lang="en-US" smtClean="0"/>
              <a:pPr/>
              <a:t>53</a:t>
            </a:fld>
            <a:endParaRPr lang="en-US" smtClean="0"/>
          </a:p>
        </p:txBody>
      </p:sp>
      <p:sp>
        <p:nvSpPr>
          <p:cNvPr id="50179" name="Rectangle 2"/>
          <p:cNvSpPr>
            <a:spLocks noGrp="1" noChangeArrowheads="1"/>
          </p:cNvSpPr>
          <p:nvPr>
            <p:ph type="title"/>
          </p:nvPr>
        </p:nvSpPr>
        <p:spPr/>
        <p:txBody>
          <a:bodyPr/>
          <a:lstStyle/>
          <a:p>
            <a:pPr eaLnBrk="1" hangingPunct="1"/>
            <a:r>
              <a:rPr lang="en-US" smtClean="0"/>
              <a:t>Entitlements 		</a:t>
            </a:r>
          </a:p>
        </p:txBody>
      </p:sp>
      <p:sp>
        <p:nvSpPr>
          <p:cNvPr id="50180" name="Rectangle 4"/>
          <p:cNvSpPr>
            <a:spLocks noGrp="1" noChangeArrowheads="1"/>
          </p:cNvSpPr>
          <p:nvPr>
            <p:ph type="body" idx="1"/>
          </p:nvPr>
        </p:nvSpPr>
        <p:spPr>
          <a:xfrm>
            <a:off x="182563" y="1036638"/>
            <a:ext cx="8686800" cy="5318125"/>
          </a:xfrm>
          <a:ln>
            <a:solidFill>
              <a:schemeClr val="accent1"/>
            </a:solidFill>
          </a:ln>
        </p:spPr>
        <p:txBody>
          <a:bodyPr/>
          <a:lstStyle/>
          <a:p>
            <a:pPr eaLnBrk="1" hangingPunct="1"/>
            <a:r>
              <a:rPr lang="en-US" smtClean="0"/>
              <a:t>Select Entitlements. You can Manage Entitlements and view Proof of Entitlement Certificates.</a:t>
            </a:r>
          </a:p>
        </p:txBody>
      </p:sp>
      <p:pic>
        <p:nvPicPr>
          <p:cNvPr id="50181" name="Picture 6"/>
          <p:cNvPicPr>
            <a:picLocks noChangeAspect="1" noChangeArrowheads="1"/>
          </p:cNvPicPr>
          <p:nvPr/>
        </p:nvPicPr>
        <p:blipFill>
          <a:blip r:embed="rId2"/>
          <a:srcRect/>
          <a:stretch>
            <a:fillRect/>
          </a:stretch>
        </p:blipFill>
        <p:spPr bwMode="auto">
          <a:xfrm>
            <a:off x="285750" y="1624013"/>
            <a:ext cx="8524875" cy="47053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lstStyle/>
          <a:p>
            <a:r>
              <a:rPr lang="en-US" smtClean="0"/>
              <a:t>Proof of Entitlement example:</a:t>
            </a:r>
          </a:p>
        </p:txBody>
      </p:sp>
      <p:sp>
        <p:nvSpPr>
          <p:cNvPr id="51203" name="Slide Number Placeholder 3"/>
          <p:cNvSpPr>
            <a:spLocks noGrp="1"/>
          </p:cNvSpPr>
          <p:nvPr>
            <p:ph type="sldNum" sz="quarter" idx="10"/>
          </p:nvPr>
        </p:nvSpPr>
        <p:spPr>
          <a:noFill/>
        </p:spPr>
        <p:txBody>
          <a:bodyPr/>
          <a:lstStyle/>
          <a:p>
            <a:fld id="{DFA0AB07-C3C8-4D07-BF3F-96BF6E5E4A2B}" type="slidenum">
              <a:rPr lang="en-US" smtClean="0"/>
              <a:pPr/>
              <a:t>54</a:t>
            </a:fld>
            <a:endParaRPr lang="en-US" smtClean="0"/>
          </a:p>
        </p:txBody>
      </p:sp>
      <p:pic>
        <p:nvPicPr>
          <p:cNvPr id="51204" name="Picture 4"/>
          <p:cNvPicPr>
            <a:picLocks noGrp="1" noChangeAspect="1" noChangeArrowheads="1"/>
          </p:cNvPicPr>
          <p:nvPr>
            <p:ph idx="1"/>
          </p:nvPr>
        </p:nvPicPr>
        <p:blipFill>
          <a:blip r:embed="rId2"/>
          <a:srcRect/>
          <a:stretch>
            <a:fillRect/>
          </a:stretch>
        </p:blipFill>
        <p:spPr>
          <a:xfrm>
            <a:off x="868363" y="1157288"/>
            <a:ext cx="4371975" cy="5226050"/>
          </a:xfrm>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p:txBody>
          <a:bodyPr/>
          <a:lstStyle/>
          <a:p>
            <a:r>
              <a:rPr lang="en-US" sz="2000" smtClean="0"/>
              <a:t>How to obtain PA help     </a:t>
            </a:r>
            <a:r>
              <a:rPr lang="en-US" sz="2000" smtClean="0">
                <a:solidFill>
                  <a:srgbClr val="FF3300"/>
                </a:solidFill>
              </a:rPr>
              <a:t>this shows NA –chg to EMEA or APO if needed</a:t>
            </a:r>
            <a:r>
              <a:rPr lang="en-US" sz="2000" smtClean="0"/>
              <a:t>	</a:t>
            </a:r>
            <a:br>
              <a:rPr lang="en-US" sz="2000" smtClean="0"/>
            </a:br>
            <a:endParaRPr lang="en-US" sz="2000" smtClean="0">
              <a:solidFill>
                <a:srgbClr val="FF0000"/>
              </a:solidFill>
            </a:endParaRPr>
          </a:p>
        </p:txBody>
      </p:sp>
      <p:sp>
        <p:nvSpPr>
          <p:cNvPr id="52227" name="Content Placeholder 2"/>
          <p:cNvSpPr>
            <a:spLocks noGrp="1"/>
          </p:cNvSpPr>
          <p:nvPr>
            <p:ph idx="1"/>
          </p:nvPr>
        </p:nvSpPr>
        <p:spPr>
          <a:xfrm>
            <a:off x="171450" y="1222375"/>
            <a:ext cx="8697913" cy="4479925"/>
          </a:xfrm>
        </p:spPr>
        <p:txBody>
          <a:bodyPr/>
          <a:lstStyle/>
          <a:p>
            <a:pPr>
              <a:buFont typeface="Wingdings" pitchFamily="2" charset="2"/>
              <a:buNone/>
            </a:pPr>
            <a:endParaRPr lang="en-US" b="1" smtClean="0"/>
          </a:p>
        </p:txBody>
      </p:sp>
      <p:sp>
        <p:nvSpPr>
          <p:cNvPr id="52228" name="Slide Number Placeholder 3"/>
          <p:cNvSpPr>
            <a:spLocks noGrp="1"/>
          </p:cNvSpPr>
          <p:nvPr>
            <p:ph type="sldNum" sz="quarter" idx="10"/>
          </p:nvPr>
        </p:nvSpPr>
        <p:spPr>
          <a:noFill/>
        </p:spPr>
        <p:txBody>
          <a:bodyPr/>
          <a:lstStyle/>
          <a:p>
            <a:fld id="{2A9CF0FD-D4A1-4879-B9C3-3D18F37DA69E}" type="slidenum">
              <a:rPr lang="en-US" smtClean="0"/>
              <a:pPr/>
              <a:t>55</a:t>
            </a:fld>
            <a:endParaRPr lang="en-US" smtClean="0"/>
          </a:p>
        </p:txBody>
      </p:sp>
      <p:pic>
        <p:nvPicPr>
          <p:cNvPr id="52229" name="Picture 6"/>
          <p:cNvPicPr>
            <a:picLocks noChangeAspect="1" noChangeArrowheads="1"/>
          </p:cNvPicPr>
          <p:nvPr/>
        </p:nvPicPr>
        <p:blipFill>
          <a:blip r:embed="rId2"/>
          <a:srcRect/>
          <a:stretch>
            <a:fillRect/>
          </a:stretch>
        </p:blipFill>
        <p:spPr bwMode="auto">
          <a:xfrm>
            <a:off x="369888" y="1752600"/>
            <a:ext cx="8445500" cy="3352800"/>
          </a:xfrm>
          <a:prstGeom prst="rect">
            <a:avLst/>
          </a:prstGeom>
          <a:noFill/>
          <a:ln w="9525">
            <a:noFill/>
            <a:miter lim="800000"/>
            <a:headEnd/>
            <a:tailEnd/>
          </a:ln>
        </p:spPr>
      </p:pic>
      <p:pic>
        <p:nvPicPr>
          <p:cNvPr id="52230" name="Picture 7"/>
          <p:cNvPicPr>
            <a:picLocks noChangeAspect="1" noChangeArrowheads="1"/>
          </p:cNvPicPr>
          <p:nvPr/>
        </p:nvPicPr>
        <p:blipFill>
          <a:blip r:embed="rId3"/>
          <a:srcRect/>
          <a:stretch>
            <a:fillRect/>
          </a:stretch>
        </p:blipFill>
        <p:spPr bwMode="auto">
          <a:xfrm>
            <a:off x="268288" y="1747838"/>
            <a:ext cx="8535987" cy="33623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3"/>
          <p:cNvSpPr>
            <a:spLocks noGrp="1" noChangeArrowheads="1"/>
          </p:cNvSpPr>
          <p:nvPr>
            <p:ph type="subTitle" idx="4294967295"/>
          </p:nvPr>
        </p:nvSpPr>
        <p:spPr>
          <a:xfrm>
            <a:off x="179388" y="760413"/>
            <a:ext cx="7769225" cy="295275"/>
          </a:xfrm>
        </p:spPr>
        <p:txBody>
          <a:bodyPr anchor="b"/>
          <a:lstStyle/>
          <a:p>
            <a:pPr marL="0" indent="0" eaLnBrk="1" hangingPunct="1">
              <a:buFont typeface="Wingdings" pitchFamily="2" charset="2"/>
              <a:buNone/>
            </a:pPr>
            <a:r>
              <a:rPr lang="en-US" smtClean="0"/>
              <a:t>Welcome to IBM</a:t>
            </a:r>
            <a:endParaRPr lang="en-US" sz="1800" smtClean="0">
              <a:solidFill>
                <a:schemeClr val="tx2"/>
              </a:solidFill>
            </a:endParaRPr>
          </a:p>
        </p:txBody>
      </p:sp>
      <p:sp>
        <p:nvSpPr>
          <p:cNvPr id="53251" name="Rectangle 2"/>
          <p:cNvSpPr>
            <a:spLocks noGrp="1" noChangeArrowheads="1"/>
          </p:cNvSpPr>
          <p:nvPr>
            <p:ph type="ctrTitle" idx="4294967295"/>
          </p:nvPr>
        </p:nvSpPr>
        <p:spPr>
          <a:xfrm>
            <a:off x="193675" y="2046288"/>
            <a:ext cx="7105650" cy="642937"/>
          </a:xfrm>
        </p:spPr>
        <p:txBody>
          <a:bodyPr anchor="b"/>
          <a:lstStyle/>
          <a:p>
            <a:pPr eaLnBrk="1" hangingPunct="1"/>
            <a:r>
              <a:rPr lang="en-US" sz="3200" smtClean="0">
                <a:solidFill>
                  <a:schemeClr val="tx1"/>
                </a:solidFill>
              </a:rPr>
              <a:t>Working with IBM Remote Technical Support</a:t>
            </a:r>
          </a:p>
        </p:txBody>
      </p:sp>
      <p:sp>
        <p:nvSpPr>
          <p:cNvPr id="53252" name="Rectangle 46"/>
          <p:cNvSpPr>
            <a:spLocks noChangeArrowheads="1"/>
          </p:cNvSpPr>
          <p:nvPr/>
        </p:nvSpPr>
        <p:spPr bwMode="auto">
          <a:xfrm>
            <a:off x="182563" y="6323013"/>
            <a:ext cx="2925762" cy="214312"/>
          </a:xfrm>
          <a:prstGeom prst="rect">
            <a:avLst/>
          </a:prstGeom>
          <a:noFill/>
          <a:ln w="9525">
            <a:noFill/>
            <a:miter lim="800000"/>
            <a:headEnd/>
            <a:tailEnd/>
          </a:ln>
        </p:spPr>
        <p:txBody>
          <a:bodyPr tIns="46038" bIns="46038" anchor="b"/>
          <a:lstStyle/>
          <a:p>
            <a:pPr marL="400050" indent="-400050" eaLnBrk="0" hangingPunct="0"/>
            <a:endParaRPr lang="en-US" sz="800">
              <a:solidFill>
                <a:schemeClr val="tx1"/>
              </a:solidFill>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nvGraphicFramePr>
        <p:xfrm>
          <a:off x="4288589" y="2867875"/>
          <a:ext cx="2493206" cy="37392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4275" name="Title 1"/>
          <p:cNvSpPr>
            <a:spLocks noGrp="1"/>
          </p:cNvSpPr>
          <p:nvPr>
            <p:ph type="title" idx="4294967295"/>
          </p:nvPr>
        </p:nvSpPr>
        <p:spPr>
          <a:xfrm>
            <a:off x="457200" y="592138"/>
            <a:ext cx="8229600" cy="836612"/>
          </a:xfrm>
        </p:spPr>
        <p:txBody>
          <a:bodyPr/>
          <a:lstStyle/>
          <a:p>
            <a:r>
              <a:rPr lang="en-US" smtClean="0"/>
              <a:t>IBM Support Process</a:t>
            </a:r>
          </a:p>
        </p:txBody>
      </p:sp>
      <p:graphicFrame>
        <p:nvGraphicFramePr>
          <p:cNvPr id="4" name="Diagram 3"/>
          <p:cNvGraphicFramePr/>
          <p:nvPr/>
        </p:nvGraphicFramePr>
        <p:xfrm>
          <a:off x="296634" y="1260295"/>
          <a:ext cx="8657361" cy="559175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2" name="Round Same Side Corner Rectangle 11"/>
          <p:cNvSpPr/>
          <p:nvPr/>
        </p:nvSpPr>
        <p:spPr>
          <a:xfrm>
            <a:off x="3954463" y="2160588"/>
            <a:ext cx="1330325" cy="606425"/>
          </a:xfrm>
          <a:prstGeom prst="round2SameRect">
            <a:avLst/>
          </a:prstGeom>
          <a:solidFill>
            <a:schemeClr val="tx2"/>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300" b="1" dirty="0"/>
              <a:t>Level 1: </a:t>
            </a:r>
            <a:r>
              <a:rPr lang="en-US" sz="1200" b="1" dirty="0"/>
              <a:t>Rediscovery</a:t>
            </a:r>
          </a:p>
        </p:txBody>
      </p:sp>
      <p:sp>
        <p:nvSpPr>
          <p:cNvPr id="23" name="Round Same Side Corner Rectangle 22"/>
          <p:cNvSpPr/>
          <p:nvPr/>
        </p:nvSpPr>
        <p:spPr>
          <a:xfrm>
            <a:off x="5780088" y="2165350"/>
            <a:ext cx="1328737" cy="606425"/>
          </a:xfrm>
          <a:prstGeom prst="round2SameRect">
            <a:avLst/>
          </a:prstGeom>
          <a:solidFill>
            <a:schemeClr val="tx2"/>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400" b="1" dirty="0">
                <a:solidFill>
                  <a:schemeClr val="bg1"/>
                </a:solidFill>
              </a:rPr>
              <a:t>Level 2:</a:t>
            </a:r>
            <a:br>
              <a:rPr lang="en-US" sz="1400" b="1" dirty="0">
                <a:solidFill>
                  <a:schemeClr val="bg1"/>
                </a:solidFill>
              </a:rPr>
            </a:br>
            <a:r>
              <a:rPr lang="en-US" sz="1200" b="1" dirty="0">
                <a:solidFill>
                  <a:schemeClr val="bg1"/>
                </a:solidFill>
              </a:rPr>
              <a:t>Problem Determination</a:t>
            </a:r>
          </a:p>
        </p:txBody>
      </p:sp>
      <p:sp>
        <p:nvSpPr>
          <p:cNvPr id="24" name="Round Same Side Corner Rectangle 23"/>
          <p:cNvSpPr/>
          <p:nvPr/>
        </p:nvSpPr>
        <p:spPr>
          <a:xfrm>
            <a:off x="7608888" y="2147888"/>
            <a:ext cx="1328737" cy="606425"/>
          </a:xfrm>
          <a:prstGeom prst="round2SameRect">
            <a:avLst/>
          </a:prstGeom>
          <a:solidFill>
            <a:schemeClr val="tx2"/>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400" b="1" dirty="0">
                <a:solidFill>
                  <a:schemeClr val="bg1"/>
                </a:solidFill>
              </a:rPr>
              <a:t>Level 3:</a:t>
            </a:r>
            <a:br>
              <a:rPr lang="en-US" sz="1400" b="1" dirty="0">
                <a:solidFill>
                  <a:schemeClr val="bg1"/>
                </a:solidFill>
              </a:rPr>
            </a:br>
            <a:r>
              <a:rPr lang="en-US" sz="1200" b="1" dirty="0">
                <a:solidFill>
                  <a:schemeClr val="bg1"/>
                </a:solidFill>
              </a:rPr>
              <a:t>Development</a:t>
            </a:r>
          </a:p>
        </p:txBody>
      </p:sp>
      <p:sp>
        <p:nvSpPr>
          <p:cNvPr id="26" name="Round Same Side Corner Rectangle 25"/>
          <p:cNvSpPr/>
          <p:nvPr/>
        </p:nvSpPr>
        <p:spPr>
          <a:xfrm>
            <a:off x="2111375" y="2136775"/>
            <a:ext cx="1330325" cy="2844800"/>
          </a:xfrm>
          <a:prstGeom prst="round2SameRect">
            <a:avLst/>
          </a:prstGeom>
          <a:solidFill>
            <a:schemeClr val="tx2"/>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200" b="1" dirty="0">
                <a:solidFill>
                  <a:schemeClr val="bg1"/>
                </a:solidFill>
              </a:rPr>
              <a:t>*Service Request Tool via Support Portal</a:t>
            </a:r>
            <a:br>
              <a:rPr lang="en-US" sz="1200" b="1" dirty="0">
                <a:solidFill>
                  <a:schemeClr val="bg1"/>
                </a:solidFill>
              </a:rPr>
            </a:br>
            <a:r>
              <a:rPr lang="en-US" sz="1200" b="1" dirty="0">
                <a:solidFill>
                  <a:schemeClr val="bg1"/>
                </a:solidFill>
              </a:rPr>
              <a:t>(</a:t>
            </a:r>
            <a:r>
              <a:rPr lang="en-US" sz="1200" dirty="0">
                <a:solidFill>
                  <a:schemeClr val="bg1"/>
                </a:solidFill>
              </a:rPr>
              <a:t>Sev 1-4)</a:t>
            </a:r>
          </a:p>
          <a:p>
            <a:pPr algn="ctr">
              <a:defRPr/>
            </a:pPr>
            <a:endParaRPr lang="en-US" sz="1200" dirty="0">
              <a:solidFill>
                <a:schemeClr val="bg1"/>
              </a:solidFill>
            </a:endParaRPr>
          </a:p>
          <a:p>
            <a:pPr algn="ctr">
              <a:defRPr/>
            </a:pPr>
            <a:r>
              <a:rPr lang="en-US" sz="1200" dirty="0">
                <a:solidFill>
                  <a:srgbClr val="FF0000"/>
                </a:solidFill>
              </a:rPr>
              <a:t> </a:t>
            </a:r>
            <a:r>
              <a:rPr lang="en-US" sz="1200" dirty="0">
                <a:solidFill>
                  <a:schemeClr val="bg1"/>
                </a:solidFill>
              </a:rPr>
              <a:t/>
            </a:r>
            <a:br>
              <a:rPr lang="en-US" sz="1200" dirty="0">
                <a:solidFill>
                  <a:schemeClr val="bg1"/>
                </a:solidFill>
              </a:rPr>
            </a:br>
            <a:r>
              <a:rPr lang="en-US" sz="1200" dirty="0">
                <a:solidFill>
                  <a:schemeClr val="bg1"/>
                </a:solidFill>
              </a:rPr>
              <a:t/>
            </a:r>
            <a:br>
              <a:rPr lang="en-US" sz="1200" dirty="0">
                <a:solidFill>
                  <a:schemeClr val="bg1"/>
                </a:solidFill>
              </a:rPr>
            </a:br>
            <a:r>
              <a:rPr lang="en-US" sz="1400" b="1" dirty="0">
                <a:solidFill>
                  <a:schemeClr val="bg1"/>
                </a:solidFill>
              </a:rPr>
              <a:t>Voice support available (</a:t>
            </a:r>
            <a:r>
              <a:rPr lang="en-US" sz="1400" dirty="0" err="1">
                <a:solidFill>
                  <a:schemeClr val="bg1"/>
                </a:solidFill>
              </a:rPr>
              <a:t>Sev</a:t>
            </a:r>
            <a:r>
              <a:rPr lang="en-US" sz="1400" dirty="0">
                <a:solidFill>
                  <a:schemeClr val="bg1"/>
                </a:solidFill>
              </a:rPr>
              <a:t> 1 only preferred)</a:t>
            </a:r>
          </a:p>
          <a:p>
            <a:pPr algn="ctr">
              <a:defRPr/>
            </a:pPr>
            <a:endParaRPr lang="en-US" sz="1400" dirty="0">
              <a:solidFill>
                <a:schemeClr val="bg1"/>
              </a:solidFill>
            </a:endParaRPr>
          </a:p>
        </p:txBody>
      </p:sp>
      <p:sp>
        <p:nvSpPr>
          <p:cNvPr id="15" name="Right Arrow 4"/>
          <p:cNvSpPr/>
          <p:nvPr/>
        </p:nvSpPr>
        <p:spPr>
          <a:xfrm>
            <a:off x="2638425" y="6496050"/>
            <a:ext cx="193675" cy="195263"/>
          </a:xfrm>
          <a:prstGeom prst="rect">
            <a:avLst/>
          </a:prstGeom>
        </p:spPr>
        <p:style>
          <a:lnRef idx="0">
            <a:scrgbClr r="0" g="0" b="0"/>
          </a:lnRef>
          <a:fillRef idx="0">
            <a:scrgbClr r="0" g="0" b="0"/>
          </a:fillRef>
          <a:effectRef idx="0">
            <a:scrgbClr r="0" g="0" b="0"/>
          </a:effectRef>
          <a:fontRef idx="minor">
            <a:schemeClr val="dk2">
              <a:hueOff val="0"/>
              <a:satOff val="0"/>
              <a:lumOff val="0"/>
              <a:alphaOff val="0"/>
            </a:schemeClr>
          </a:fontRef>
        </p:style>
        <p:txBody>
          <a:bodyPr lIns="0" tIns="0" rIns="0" bIns="0" spcCol="1270" anchor="ctr"/>
          <a:lstStyle/>
          <a:p>
            <a:pPr algn="ctr" defTabSz="622300">
              <a:lnSpc>
                <a:spcPct val="90000"/>
              </a:lnSpc>
              <a:spcAft>
                <a:spcPct val="35000"/>
              </a:spcAft>
              <a:defRPr/>
            </a:pPr>
            <a:endParaRPr lang="en-US" sz="1400">
              <a:solidFill>
                <a:schemeClr val="tx1"/>
              </a:solidFill>
            </a:endParaRPr>
          </a:p>
        </p:txBody>
      </p:sp>
      <p:sp>
        <p:nvSpPr>
          <p:cNvPr id="19" name="Left Arrow 18"/>
          <p:cNvSpPr/>
          <p:nvPr/>
        </p:nvSpPr>
        <p:spPr>
          <a:xfrm>
            <a:off x="5337175" y="4487863"/>
            <a:ext cx="274638" cy="328612"/>
          </a:xfrm>
          <a:prstGeom prst="leftArrow">
            <a:avLst/>
          </a:prstGeom>
          <a:solidFill>
            <a:schemeClr val="accent5"/>
          </a:solidFill>
          <a:ln>
            <a:solidFill>
              <a:schemeClr val="accent5"/>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0" name="Left Arrow 19"/>
          <p:cNvSpPr/>
          <p:nvPr/>
        </p:nvSpPr>
        <p:spPr>
          <a:xfrm>
            <a:off x="7264400" y="4473575"/>
            <a:ext cx="274638" cy="328613"/>
          </a:xfrm>
          <a:prstGeom prst="leftArrow">
            <a:avLst/>
          </a:prstGeom>
          <a:solidFill>
            <a:schemeClr val="accent5"/>
          </a:solidFill>
          <a:ln>
            <a:solidFill>
              <a:schemeClr val="accent5"/>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54284" name="TextBox 5"/>
          <p:cNvSpPr txBox="1">
            <a:spLocks noChangeArrowheads="1"/>
          </p:cNvSpPr>
          <p:nvPr/>
        </p:nvSpPr>
        <p:spPr bwMode="auto">
          <a:xfrm>
            <a:off x="2244725" y="3297238"/>
            <a:ext cx="1081088" cy="261937"/>
          </a:xfrm>
          <a:prstGeom prst="rect">
            <a:avLst/>
          </a:prstGeom>
          <a:solidFill>
            <a:schemeClr val="bg1"/>
          </a:solidFill>
          <a:ln w="9525">
            <a:noFill/>
            <a:miter lim="800000"/>
            <a:headEnd/>
            <a:tailEnd/>
          </a:ln>
        </p:spPr>
        <p:txBody>
          <a:bodyPr>
            <a:spAutoFit/>
          </a:bodyPr>
          <a:lstStyle/>
          <a:p>
            <a:pPr algn="ctr"/>
            <a:r>
              <a:rPr lang="en-US" sz="1100" b="1"/>
              <a:t>OR</a:t>
            </a:r>
          </a:p>
        </p:txBody>
      </p:sp>
      <p:sp>
        <p:nvSpPr>
          <p:cNvPr id="9" name="Right Arrow 8"/>
          <p:cNvSpPr/>
          <p:nvPr/>
        </p:nvSpPr>
        <p:spPr>
          <a:xfrm>
            <a:off x="831850" y="1989138"/>
            <a:ext cx="1412875" cy="1528762"/>
          </a:xfrm>
          <a:prstGeom prst="rightArrow">
            <a:avLst/>
          </a:prstGeom>
          <a:solidFill>
            <a:schemeClr val="accent2">
              <a:lumMod val="75000"/>
            </a:schemeClr>
          </a:solidFill>
          <a:ln>
            <a:solidFill>
              <a:schemeClr val="accent2">
                <a:lumMod val="75000"/>
              </a:schemeClr>
            </a:solidFill>
          </a:ln>
        </p:spPr>
        <p:style>
          <a:lnRef idx="1">
            <a:schemeClr val="accent1"/>
          </a:lnRef>
          <a:fillRef idx="3">
            <a:schemeClr val="accent1"/>
          </a:fillRef>
          <a:effectRef idx="2">
            <a:schemeClr val="accent1"/>
          </a:effectRef>
          <a:fontRef idx="minor">
            <a:schemeClr val="lt1"/>
          </a:fontRef>
        </p:style>
        <p:txBody>
          <a:bodyPr anchor="ctr">
            <a:spAutoFit/>
          </a:bodyPr>
          <a:lstStyle/>
          <a:p>
            <a:pPr algn="ctr">
              <a:defRPr/>
            </a:pPr>
            <a:r>
              <a:rPr lang="en-US" sz="1100" dirty="0"/>
              <a:t>Fastest path to resolution</a:t>
            </a:r>
          </a:p>
          <a:p>
            <a:pPr algn="ctr">
              <a:defRPr/>
            </a:pPr>
            <a:r>
              <a:rPr lang="en-US" sz="1100" dirty="0"/>
              <a:t>*Preferred Method</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idx="4294967295"/>
          </p:nvPr>
        </p:nvSpPr>
        <p:spPr>
          <a:xfrm>
            <a:off x="457200" y="571500"/>
            <a:ext cx="8229600" cy="846138"/>
          </a:xfrm>
        </p:spPr>
        <p:txBody>
          <a:bodyPr/>
          <a:lstStyle/>
          <a:p>
            <a:r>
              <a:rPr lang="en-US" smtClean="0"/>
              <a:t>Setting Severity Levels</a:t>
            </a:r>
          </a:p>
        </p:txBody>
      </p:sp>
      <p:graphicFrame>
        <p:nvGraphicFramePr>
          <p:cNvPr id="9" name="Diagram 8"/>
          <p:cNvGraphicFramePr/>
          <p:nvPr/>
        </p:nvGraphicFramePr>
        <p:xfrm>
          <a:off x="1542473" y="1156854"/>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5300" name="Text Box 36"/>
          <p:cNvSpPr txBox="1">
            <a:spLocks noChangeArrowheads="1"/>
          </p:cNvSpPr>
          <p:nvPr/>
        </p:nvSpPr>
        <p:spPr bwMode="auto">
          <a:xfrm>
            <a:off x="485775" y="5743575"/>
            <a:ext cx="7908925" cy="576263"/>
          </a:xfrm>
          <a:prstGeom prst="rect">
            <a:avLst/>
          </a:prstGeom>
          <a:noFill/>
          <a:ln w="12700" algn="ctr">
            <a:noFill/>
            <a:miter lim="800000"/>
            <a:headEnd/>
            <a:tailEnd/>
          </a:ln>
        </p:spPr>
        <p:txBody>
          <a:bodyPr lIns="82287" tIns="41143" rIns="82287" bIns="41143">
            <a:spAutoFit/>
          </a:bodyPr>
          <a:lstStyle/>
          <a:p>
            <a:pPr defTabSz="822325">
              <a:spcBef>
                <a:spcPct val="50000"/>
              </a:spcBef>
              <a:buClr>
                <a:schemeClr val="accent2"/>
              </a:buClr>
              <a:buFont typeface="Wingdings" pitchFamily="2" charset="2"/>
              <a:buNone/>
            </a:pPr>
            <a:r>
              <a:rPr lang="en-US" sz="1600">
                <a:solidFill>
                  <a:schemeClr val="tx1"/>
                </a:solidFill>
              </a:rPr>
              <a:t>* Business hours are from 09:00 AM to 5:00 PM local time for the country where the software is licensed.</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7"/>
          <p:cNvSpPr>
            <a:spLocks noGrp="1"/>
          </p:cNvSpPr>
          <p:nvPr>
            <p:ph type="title" idx="4294967295"/>
          </p:nvPr>
        </p:nvSpPr>
        <p:spPr>
          <a:xfrm>
            <a:off x="212725" y="552450"/>
            <a:ext cx="8686800" cy="731838"/>
          </a:xfrm>
        </p:spPr>
        <p:txBody>
          <a:bodyPr/>
          <a:lstStyle/>
          <a:p>
            <a:pPr eaLnBrk="1" hangingPunct="1"/>
            <a:r>
              <a:rPr lang="en-US" dirty="0" smtClean="0"/>
              <a:t>Working with IBM Support</a:t>
            </a:r>
            <a:endParaRPr lang="en-US" dirty="0" smtClean="0">
              <a:solidFill>
                <a:srgbClr val="FF3300"/>
              </a:solidFill>
            </a:endParaRPr>
          </a:p>
        </p:txBody>
      </p:sp>
      <p:sp>
        <p:nvSpPr>
          <p:cNvPr id="56323" name="Content Placeholder 8"/>
          <p:cNvSpPr>
            <a:spLocks noGrp="1"/>
          </p:cNvSpPr>
          <p:nvPr>
            <p:ph idx="4294967295"/>
          </p:nvPr>
        </p:nvSpPr>
        <p:spPr>
          <a:xfrm>
            <a:off x="219337" y="3594201"/>
            <a:ext cx="8686800" cy="4479925"/>
          </a:xfrm>
        </p:spPr>
        <p:txBody>
          <a:bodyPr/>
          <a:lstStyle/>
          <a:p>
            <a:pPr eaLnBrk="1" hangingPunct="1"/>
            <a:r>
              <a:rPr lang="en-US" dirty="0" smtClean="0"/>
              <a:t>PMR assigned to a local Support Analyst based on PMR country code.</a:t>
            </a:r>
          </a:p>
          <a:p>
            <a:pPr eaLnBrk="1" hangingPunct="1"/>
            <a:r>
              <a:rPr lang="en-US" dirty="0" smtClean="0"/>
              <a:t>Update via </a:t>
            </a:r>
            <a:r>
              <a:rPr lang="en-US" dirty="0" smtClean="0">
                <a:hlinkClick r:id="rId2"/>
              </a:rPr>
              <a:t>SR</a:t>
            </a:r>
            <a:r>
              <a:rPr lang="en-US" dirty="0" smtClean="0"/>
              <a:t> tool</a:t>
            </a:r>
          </a:p>
          <a:p>
            <a:pPr lvl="1" eaLnBrk="1" hangingPunct="1">
              <a:buFont typeface="Arial" charset="0"/>
              <a:buNone/>
            </a:pPr>
            <a:r>
              <a:rPr lang="en-US" dirty="0" smtClean="0"/>
              <a:t>– Generates notification to support team</a:t>
            </a:r>
          </a:p>
          <a:p>
            <a:pPr eaLnBrk="1" hangingPunct="1"/>
            <a:r>
              <a:rPr lang="en-US" dirty="0" smtClean="0"/>
              <a:t> Request call back if you want us to call you.</a:t>
            </a:r>
          </a:p>
        </p:txBody>
      </p:sp>
      <p:pic>
        <p:nvPicPr>
          <p:cNvPr id="96258" name="Picture 2" descr="C:\Program Files (x86)\Microsoft Office\MEDIA\CAGCAT10\j0285410.wmf"/>
          <p:cNvPicPr>
            <a:picLocks noChangeAspect="1" noChangeArrowheads="1"/>
          </p:cNvPicPr>
          <p:nvPr/>
        </p:nvPicPr>
        <p:blipFill>
          <a:blip r:embed="rId3"/>
          <a:srcRect/>
          <a:stretch>
            <a:fillRect/>
          </a:stretch>
        </p:blipFill>
        <p:spPr bwMode="auto">
          <a:xfrm>
            <a:off x="5854345" y="694480"/>
            <a:ext cx="2834296" cy="2696883"/>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6"/>
          <p:cNvSpPr txBox="1">
            <a:spLocks noGrp="1" noChangeArrowheads="1"/>
          </p:cNvSpPr>
          <p:nvPr/>
        </p:nvSpPr>
        <p:spPr bwMode="black">
          <a:xfrm>
            <a:off x="182563" y="6537325"/>
            <a:ext cx="366712" cy="184150"/>
          </a:xfrm>
          <a:prstGeom prst="rect">
            <a:avLst/>
          </a:prstGeom>
          <a:noFill/>
          <a:ln w="9525">
            <a:noFill/>
            <a:miter lim="800000"/>
            <a:headEnd/>
            <a:tailEnd/>
          </a:ln>
        </p:spPr>
        <p:txBody>
          <a:bodyPr lIns="92075" tIns="46038" rIns="92075" bIns="46038"/>
          <a:lstStyle/>
          <a:p>
            <a:fld id="{EBFBC62A-2269-47E7-9DAC-0FF75B3C5759}" type="slidenum">
              <a:rPr lang="en-US" sz="800">
                <a:solidFill>
                  <a:schemeClr val="tx1"/>
                </a:solidFill>
              </a:rPr>
              <a:pPr/>
              <a:t>6</a:t>
            </a:fld>
            <a:endParaRPr lang="en-US" sz="800">
              <a:solidFill>
                <a:schemeClr val="tx1"/>
              </a:solidFill>
            </a:endParaRPr>
          </a:p>
        </p:txBody>
      </p:sp>
      <p:sp>
        <p:nvSpPr>
          <p:cNvPr id="101379" name="Title 1"/>
          <p:cNvSpPr>
            <a:spLocks noGrp="1"/>
          </p:cNvSpPr>
          <p:nvPr>
            <p:ph type="title" idx="4294967295"/>
          </p:nvPr>
        </p:nvSpPr>
        <p:spPr>
          <a:xfrm>
            <a:off x="152400" y="609600"/>
            <a:ext cx="8686800" cy="609600"/>
          </a:xfrm>
        </p:spPr>
        <p:txBody>
          <a:bodyPr/>
          <a:lstStyle/>
          <a:p>
            <a:r>
              <a:rPr lang="en-US" dirty="0" smtClean="0">
                <a:cs typeface="Arial" charset="0"/>
              </a:rPr>
              <a:t> Transition FAQs</a:t>
            </a:r>
          </a:p>
        </p:txBody>
      </p:sp>
      <p:sp>
        <p:nvSpPr>
          <p:cNvPr id="6148" name="Content Placeholder 2"/>
          <p:cNvSpPr>
            <a:spLocks noGrp="1"/>
          </p:cNvSpPr>
          <p:nvPr>
            <p:ph idx="4294967295"/>
          </p:nvPr>
        </p:nvSpPr>
        <p:spPr>
          <a:xfrm>
            <a:off x="182563" y="1219200"/>
            <a:ext cx="8686800" cy="5135563"/>
          </a:xfrm>
        </p:spPr>
        <p:txBody>
          <a:bodyPr/>
          <a:lstStyle/>
          <a:p>
            <a:pPr marL="304800" indent="-304800">
              <a:buFont typeface="Wingdings" pitchFamily="2" charset="2"/>
              <a:buNone/>
            </a:pPr>
            <a:r>
              <a:rPr lang="en-US" sz="1400" b="1" dirty="0" smtClean="0"/>
              <a:t>Q: What do I need to do as a Customer, to be ready for the IBM Process?</a:t>
            </a:r>
          </a:p>
          <a:p>
            <a:pPr marL="762000" lvl="1" indent="-304800">
              <a:buFont typeface="Arial" charset="0"/>
              <a:buNone/>
            </a:pPr>
            <a:endParaRPr lang="en-US" sz="1400" b="1" dirty="0" smtClean="0">
              <a:solidFill>
                <a:srgbClr val="060FCC"/>
              </a:solidFill>
            </a:endParaRPr>
          </a:p>
          <a:p>
            <a:pPr marL="762000" lvl="1" indent="-304800">
              <a:buFont typeface="Arial" charset="0"/>
              <a:buNone/>
            </a:pPr>
            <a:r>
              <a:rPr lang="en-US" sz="1400" b="1" i="1" dirty="0" smtClean="0"/>
              <a:t>A:</a:t>
            </a:r>
            <a:r>
              <a:rPr lang="en-US" sz="1400" i="1" dirty="0" smtClean="0"/>
              <a:t> Follow the remainder of this presentation or visit our IBM website for additional detail.</a:t>
            </a:r>
          </a:p>
          <a:p>
            <a:pPr marL="998537" lvl="3" indent="-304800">
              <a:spcBef>
                <a:spcPct val="50000"/>
              </a:spcBef>
              <a:buFont typeface="Wingdings" pitchFamily="2" charset="2"/>
              <a:buChar char="§"/>
            </a:pPr>
            <a:r>
              <a:rPr lang="en-US" sz="1400" i="1" dirty="0" smtClean="0">
                <a:solidFill>
                  <a:schemeClr val="tx1"/>
                </a:solidFill>
              </a:rPr>
              <a:t>Visit  </a:t>
            </a:r>
            <a:r>
              <a:rPr lang="en-US" sz="1400" dirty="0" smtClean="0">
                <a:solidFill>
                  <a:srgbClr val="060FCC"/>
                </a:solidFill>
                <a:hlinkClick r:id="rId3"/>
              </a:rPr>
              <a:t>http://www-01.ibm.com/software/ecm/daeja/support/</a:t>
            </a:r>
            <a:r>
              <a:rPr lang="en-US" sz="1400" dirty="0" smtClean="0">
                <a:solidFill>
                  <a:srgbClr val="060FCC"/>
                </a:solidFill>
              </a:rPr>
              <a:t> </a:t>
            </a:r>
            <a:r>
              <a:rPr lang="en-US" sz="1400" i="1" dirty="0" smtClean="0">
                <a:solidFill>
                  <a:schemeClr val="tx1"/>
                </a:solidFill>
              </a:rPr>
              <a:t>for the latest information.</a:t>
            </a:r>
          </a:p>
          <a:p>
            <a:pPr marL="998537" lvl="3" indent="-304800">
              <a:spcBef>
                <a:spcPct val="50000"/>
              </a:spcBef>
              <a:buFont typeface="Wingdings" pitchFamily="2" charset="2"/>
              <a:buChar char="§"/>
            </a:pPr>
            <a:endParaRPr lang="en-US" sz="1400" b="1" dirty="0" smtClean="0"/>
          </a:p>
          <a:p>
            <a:pPr marL="304800" indent="-304800">
              <a:buFont typeface="Wingdings" pitchFamily="2" charset="2"/>
              <a:buNone/>
            </a:pPr>
            <a:r>
              <a:rPr lang="en-US" sz="1400" b="1" dirty="0" smtClean="0"/>
              <a:t>Q: Before IBM acquired Daeja Systems, I could raise issues via email. How do I get support now? </a:t>
            </a:r>
          </a:p>
          <a:p>
            <a:pPr marL="762000" lvl="1" indent="-304800">
              <a:buFont typeface="Arial" charset="0"/>
              <a:buNone/>
            </a:pPr>
            <a:endParaRPr lang="en-US" sz="1400" b="1" dirty="0" smtClean="0">
              <a:solidFill>
                <a:srgbClr val="060FCC"/>
              </a:solidFill>
            </a:endParaRPr>
          </a:p>
          <a:p>
            <a:pPr marL="762000" lvl="1" indent="-304800">
              <a:buFont typeface="Arial" charset="0"/>
              <a:buNone/>
            </a:pPr>
            <a:r>
              <a:rPr lang="en-US" sz="1400" b="1" i="1" dirty="0" smtClean="0"/>
              <a:t>A:</a:t>
            </a:r>
            <a:r>
              <a:rPr lang="en-US" sz="1400" i="1" dirty="0" smtClean="0"/>
              <a:t> IBM SW Support is only available to Customers with a current support contract. Customers with a</a:t>
            </a:r>
          </a:p>
          <a:p>
            <a:pPr marL="762000" lvl="1" indent="-304800">
              <a:buFont typeface="Arial" charset="0"/>
              <a:buNone/>
            </a:pPr>
            <a:r>
              <a:rPr lang="en-US" sz="1400" i="1" dirty="0" smtClean="0"/>
              <a:t>current Daeja Maintenance Contract will be entitled to IBM support, support is available via two channels: </a:t>
            </a:r>
          </a:p>
          <a:p>
            <a:pPr marL="1219200" lvl="2" indent="-304800">
              <a:buFontTx/>
              <a:buAutoNum type="arabicPeriod"/>
            </a:pPr>
            <a:r>
              <a:rPr lang="en-US" sz="1400" i="1" dirty="0" smtClean="0"/>
              <a:t>Open an IBM Service Request (SR) via the</a:t>
            </a:r>
            <a:r>
              <a:rPr lang="en-US" sz="1400" i="1" u="sng" dirty="0" smtClean="0">
                <a:hlinkClick r:id="rId4"/>
              </a:rPr>
              <a:t> </a:t>
            </a:r>
            <a:r>
              <a:rPr lang="en-US" sz="1400" u="sng" dirty="0" smtClean="0">
                <a:hlinkClick r:id="rId4"/>
              </a:rPr>
              <a:t>IBM Support Portal</a:t>
            </a:r>
            <a:r>
              <a:rPr lang="en-US" sz="1400" dirty="0" smtClean="0"/>
              <a:t> </a:t>
            </a:r>
          </a:p>
          <a:p>
            <a:pPr marL="1219200" lvl="2" indent="-304800">
              <a:buFontTx/>
              <a:buAutoNum type="arabicPeriod"/>
            </a:pPr>
            <a:r>
              <a:rPr lang="en-US" sz="1400" i="1" dirty="0" smtClean="0"/>
              <a:t>Call 1-800-IBM-SERV for the US or visit </a:t>
            </a:r>
            <a:r>
              <a:rPr lang="en-US" sz="1400" dirty="0" smtClean="0">
                <a:solidFill>
                  <a:srgbClr val="060FCC"/>
                </a:solidFill>
                <a:hlinkClick r:id="rId5"/>
              </a:rPr>
              <a:t>IBM’s Directory of worldwide contacts</a:t>
            </a:r>
            <a:r>
              <a:rPr lang="en-US" sz="1400" dirty="0" smtClean="0">
                <a:solidFill>
                  <a:srgbClr val="060FCC"/>
                </a:solidFill>
              </a:rPr>
              <a:t>.  </a:t>
            </a:r>
            <a:r>
              <a:rPr lang="en-US" sz="1400" i="1" dirty="0" smtClean="0"/>
              <a:t>A Support call representative will open a Problem Management Record (PMR) on your behalf.</a:t>
            </a:r>
          </a:p>
          <a:p>
            <a:pPr marL="762000" lvl="1" indent="-304800">
              <a:buClr>
                <a:srgbClr val="060FCC"/>
              </a:buClr>
              <a:buFont typeface="Wingdings" pitchFamily="2" charset="2"/>
              <a:buNone/>
            </a:pPr>
            <a:r>
              <a:rPr lang="en-US" sz="1400" b="1" i="1" dirty="0" smtClean="0">
                <a:solidFill>
                  <a:srgbClr val="FF0000"/>
                </a:solidFill>
              </a:rPr>
              <a:t>Note:</a:t>
            </a:r>
            <a:r>
              <a:rPr lang="en-US" sz="1400" i="1" dirty="0" smtClean="0">
                <a:solidFill>
                  <a:srgbClr val="FF0000"/>
                </a:solidFill>
              </a:rPr>
              <a:t> During the transition of the support process, April through July, 2014 IBM continued to honor e-mail initiated support requests via </a:t>
            </a:r>
            <a:r>
              <a:rPr lang="en-US" sz="1400" dirty="0" smtClean="0">
                <a:solidFill>
                  <a:srgbClr val="060FCC"/>
                </a:solidFill>
              </a:rPr>
              <a:t>(</a:t>
            </a:r>
            <a:r>
              <a:rPr lang="en-US" sz="1400" dirty="0" smtClean="0">
                <a:solidFill>
                  <a:srgbClr val="060FCC"/>
                </a:solidFill>
                <a:hlinkClick r:id="rId6"/>
              </a:rPr>
              <a:t>Daejasup@us.ibm.com</a:t>
            </a:r>
            <a:r>
              <a:rPr lang="en-US" sz="1400" dirty="0" smtClean="0">
                <a:solidFill>
                  <a:srgbClr val="060FCC"/>
                </a:solidFill>
              </a:rPr>
              <a:t>). </a:t>
            </a:r>
            <a:r>
              <a:rPr lang="en-US" sz="1400" i="1" dirty="0" smtClean="0">
                <a:solidFill>
                  <a:srgbClr val="FF0000"/>
                </a:solidFill>
              </a:rPr>
              <a:t>Although, as of August 1, 2014 Customers requesting support via email will be redirected to the formal support channels defined above.</a:t>
            </a:r>
          </a:p>
          <a:p>
            <a:pPr marL="304800" indent="-304800">
              <a:buNone/>
            </a:pPr>
            <a:endParaRPr lang="en-US" sz="1400" b="1" dirty="0" smtClean="0"/>
          </a:p>
          <a:p>
            <a:pPr marL="304800" indent="-304800">
              <a:buFont typeface="Wingdings" pitchFamily="2" charset="2"/>
              <a:buNone/>
            </a:pPr>
            <a:r>
              <a:rPr lang="en-US" sz="1400" b="1" dirty="0" smtClean="0"/>
              <a:t>Q: I've never had a Maintenance Contract with Daeja, how do I get an IBM Support Contract? </a:t>
            </a:r>
          </a:p>
          <a:p>
            <a:pPr marL="762000" lvl="1" indent="-304800">
              <a:buFont typeface="Arial" charset="0"/>
              <a:buNone/>
            </a:pPr>
            <a:endParaRPr lang="en-US" sz="1400" b="1" dirty="0" smtClean="0">
              <a:solidFill>
                <a:srgbClr val="060FCC"/>
              </a:solidFill>
            </a:endParaRPr>
          </a:p>
          <a:p>
            <a:pPr marL="762000" lvl="1" indent="-304800">
              <a:buNone/>
            </a:pPr>
            <a:r>
              <a:rPr lang="en-US" sz="1400" b="1" i="1" dirty="0" smtClean="0"/>
              <a:t>A:</a:t>
            </a:r>
            <a:r>
              <a:rPr lang="en-US" sz="1400" i="1" dirty="0" smtClean="0"/>
              <a:t> E-mail </a:t>
            </a:r>
            <a:r>
              <a:rPr lang="en-US" sz="1400" b="1" u="sng" dirty="0" smtClean="0">
                <a:solidFill>
                  <a:srgbClr val="1E3AF8"/>
                </a:solidFill>
                <a:hlinkClick r:id="rId7" tooltip="e_mail us at"/>
              </a:rPr>
              <a:t>iscare@us.ibm.com</a:t>
            </a:r>
            <a:r>
              <a:rPr lang="en-US" sz="1400" dirty="0" smtClean="0">
                <a:solidFill>
                  <a:srgbClr val="060FCC"/>
                </a:solidFill>
              </a:rPr>
              <a:t> </a:t>
            </a:r>
            <a:r>
              <a:rPr lang="en-US" sz="1400" i="1" dirty="0" smtClean="0"/>
              <a:t>to arrange follow up conversations. </a:t>
            </a:r>
          </a:p>
          <a:p>
            <a:pPr marL="304800" indent="-304800">
              <a:buFont typeface="Wingdings" pitchFamily="2" charset="2"/>
              <a:buChar char="•"/>
            </a:pPr>
            <a:endParaRPr lang="en-US" sz="1400" dirty="0" smtClean="0">
              <a:solidFill>
                <a:srgbClr val="060FCC"/>
              </a:solidFill>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p:cNvGraphicFramePr/>
          <p:nvPr/>
        </p:nvGraphicFramePr>
        <p:xfrm>
          <a:off x="232786" y="1252682"/>
          <a:ext cx="2257858" cy="50501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9395" name="Title 1"/>
          <p:cNvSpPr>
            <a:spLocks noGrp="1"/>
          </p:cNvSpPr>
          <p:nvPr>
            <p:ph type="title" idx="4294967295"/>
          </p:nvPr>
        </p:nvSpPr>
        <p:spPr/>
        <p:txBody>
          <a:bodyPr/>
          <a:lstStyle/>
          <a:p>
            <a:r>
              <a:rPr lang="en-US" smtClean="0"/>
              <a:t>Escalation Options</a:t>
            </a:r>
          </a:p>
        </p:txBody>
      </p:sp>
      <p:pic>
        <p:nvPicPr>
          <p:cNvPr id="59396" name="Picture 4" descr="Alert Stop 2"/>
          <p:cNvPicPr>
            <a:picLocks noChangeAspect="1" noChangeArrowheads="1"/>
          </p:cNvPicPr>
          <p:nvPr/>
        </p:nvPicPr>
        <p:blipFill>
          <a:blip r:embed="rId7"/>
          <a:srcRect/>
          <a:stretch>
            <a:fillRect/>
          </a:stretch>
        </p:blipFill>
        <p:spPr bwMode="auto">
          <a:xfrm rot="1176823">
            <a:off x="7394575" y="5197475"/>
            <a:ext cx="735013" cy="736600"/>
          </a:xfrm>
          <a:prstGeom prst="rect">
            <a:avLst/>
          </a:prstGeom>
          <a:noFill/>
          <a:ln w="9525">
            <a:noFill/>
            <a:miter lim="800000"/>
            <a:headEnd/>
            <a:tailEnd/>
          </a:ln>
        </p:spPr>
      </p:pic>
      <p:sp>
        <p:nvSpPr>
          <p:cNvPr id="59397" name="TextBox 7"/>
          <p:cNvSpPr txBox="1">
            <a:spLocks noChangeArrowheads="1"/>
          </p:cNvSpPr>
          <p:nvPr/>
        </p:nvSpPr>
        <p:spPr bwMode="auto">
          <a:xfrm>
            <a:off x="2687638" y="1239838"/>
            <a:ext cx="3598862" cy="1814512"/>
          </a:xfrm>
          <a:prstGeom prst="rect">
            <a:avLst/>
          </a:prstGeom>
          <a:noFill/>
          <a:ln w="9525">
            <a:noFill/>
            <a:miter lim="800000"/>
            <a:headEnd/>
            <a:tailEnd/>
          </a:ln>
        </p:spPr>
        <p:txBody>
          <a:bodyPr>
            <a:spAutoFit/>
          </a:bodyPr>
          <a:lstStyle/>
          <a:p>
            <a:r>
              <a:rPr lang="en-US" altLang="en-US" sz="1600">
                <a:solidFill>
                  <a:schemeClr val="tx1"/>
                </a:solidFill>
                <a:ea typeface="MS PGothic" pitchFamily="34" charset="-128"/>
              </a:rPr>
              <a:t>Check the severity level of the Service Request (PMR) and raise if needed. Update the business impact if it has changed, and of course, indicate system down if that is the case</a:t>
            </a:r>
          </a:p>
          <a:p>
            <a:endParaRPr lang="en-US" altLang="en-US" sz="1600">
              <a:solidFill>
                <a:schemeClr val="tx1"/>
              </a:solidFill>
              <a:ea typeface="MS PGothic" pitchFamily="34" charset="-128"/>
            </a:endParaRPr>
          </a:p>
        </p:txBody>
      </p:sp>
      <p:sp>
        <p:nvSpPr>
          <p:cNvPr id="59398" name="Rectangle 8"/>
          <p:cNvSpPr>
            <a:spLocks noChangeArrowheads="1"/>
          </p:cNvSpPr>
          <p:nvPr/>
        </p:nvSpPr>
        <p:spPr bwMode="auto">
          <a:xfrm>
            <a:off x="2655888" y="3133725"/>
            <a:ext cx="4197350" cy="1314450"/>
          </a:xfrm>
          <a:prstGeom prst="rect">
            <a:avLst/>
          </a:prstGeom>
          <a:noFill/>
          <a:ln w="9525">
            <a:noFill/>
            <a:miter lim="800000"/>
            <a:headEnd/>
            <a:tailEnd/>
          </a:ln>
        </p:spPr>
        <p:txBody>
          <a:bodyPr>
            <a:spAutoFit/>
          </a:bodyPr>
          <a:lstStyle/>
          <a:p>
            <a:pPr defTabSz="1016000"/>
            <a:r>
              <a:rPr lang="en-US" altLang="en-US" sz="1600">
                <a:solidFill>
                  <a:schemeClr val="tx1"/>
                </a:solidFill>
                <a:ea typeface="MS PGothic" pitchFamily="34" charset="-128"/>
              </a:rPr>
              <a:t>Call the local contact telephone number and ask for the duty manager (DM).</a:t>
            </a:r>
          </a:p>
          <a:p>
            <a:pPr defTabSz="1016000"/>
            <a:endParaRPr lang="en-US" altLang="en-US" sz="1600">
              <a:solidFill>
                <a:schemeClr val="tx1"/>
              </a:solidFill>
              <a:ea typeface="MS PGothic" pitchFamily="34" charset="-128"/>
            </a:endParaRPr>
          </a:p>
          <a:p>
            <a:pPr defTabSz="1016000"/>
            <a:r>
              <a:rPr lang="en-US" altLang="en-US" sz="1600">
                <a:solidFill>
                  <a:schemeClr val="tx1"/>
                </a:solidFill>
                <a:ea typeface="MS PGothic" pitchFamily="34" charset="-128"/>
              </a:rPr>
              <a:t>Worldwide contacts: </a:t>
            </a:r>
            <a:r>
              <a:rPr lang="en-US" altLang="en-US" sz="1600">
                <a:solidFill>
                  <a:schemeClr val="tx1"/>
                </a:solidFill>
                <a:ea typeface="MS PGothic" pitchFamily="34" charset="-128"/>
                <a:hlinkClick r:id="rId8"/>
              </a:rPr>
              <a:t>http://ibm.com/planetwide/</a:t>
            </a:r>
            <a:endParaRPr lang="en-US" altLang="en-US" sz="1600">
              <a:solidFill>
                <a:schemeClr val="tx1"/>
              </a:solidFill>
              <a:ea typeface="MS PGothic" pitchFamily="34" charset="-128"/>
            </a:endParaRPr>
          </a:p>
        </p:txBody>
      </p:sp>
      <p:graphicFrame>
        <p:nvGraphicFramePr>
          <p:cNvPr id="9" name="Diagram 8"/>
          <p:cNvGraphicFramePr/>
          <p:nvPr/>
        </p:nvGraphicFramePr>
        <p:xfrm>
          <a:off x="6353687" y="1149432"/>
          <a:ext cx="2538225" cy="1449031"/>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pic>
        <p:nvPicPr>
          <p:cNvPr id="59400" name="Picture 2"/>
          <p:cNvPicPr>
            <a:picLocks noChangeAspect="1" noChangeArrowheads="1"/>
          </p:cNvPicPr>
          <p:nvPr/>
        </p:nvPicPr>
        <p:blipFill>
          <a:blip r:embed="rId13"/>
          <a:srcRect/>
          <a:stretch>
            <a:fillRect/>
          </a:stretch>
        </p:blipFill>
        <p:spPr bwMode="auto">
          <a:xfrm>
            <a:off x="7053263" y="3163888"/>
            <a:ext cx="1416050" cy="1108075"/>
          </a:xfrm>
          <a:prstGeom prst="rect">
            <a:avLst/>
          </a:prstGeom>
          <a:noFill/>
          <a:ln w="9525">
            <a:noFill/>
            <a:miter lim="800000"/>
            <a:headEnd/>
            <a:tailEnd/>
          </a:ln>
        </p:spPr>
      </p:pic>
      <p:sp>
        <p:nvSpPr>
          <p:cNvPr id="59401" name="Slide Number Placeholder 3"/>
          <p:cNvSpPr txBox="1">
            <a:spLocks noGrp="1"/>
          </p:cNvSpPr>
          <p:nvPr/>
        </p:nvSpPr>
        <p:spPr bwMode="black">
          <a:xfrm>
            <a:off x="182563" y="6537325"/>
            <a:ext cx="366712" cy="184150"/>
          </a:xfrm>
          <a:prstGeom prst="rect">
            <a:avLst/>
          </a:prstGeom>
          <a:noFill/>
          <a:ln w="9525">
            <a:noFill/>
            <a:miter lim="800000"/>
            <a:headEnd/>
            <a:tailEnd/>
          </a:ln>
        </p:spPr>
        <p:txBody>
          <a:bodyPr lIns="92075" tIns="46038" rIns="92075" bIns="46038"/>
          <a:lstStyle/>
          <a:p>
            <a:endParaRPr lang="en-US" sz="800">
              <a:solidFill>
                <a:schemeClr val="tx1"/>
              </a:solidFill>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idx="4294967295"/>
          </p:nvPr>
        </p:nvSpPr>
        <p:spPr>
          <a:xfrm>
            <a:off x="457200" y="560388"/>
            <a:ext cx="8229600" cy="1143000"/>
          </a:xfrm>
        </p:spPr>
        <p:txBody>
          <a:bodyPr/>
          <a:lstStyle/>
          <a:p>
            <a:r>
              <a:rPr lang="en-US" smtClean="0"/>
              <a:t>IBM Remote Technical Support Overview</a:t>
            </a:r>
          </a:p>
        </p:txBody>
      </p:sp>
      <p:sp>
        <p:nvSpPr>
          <p:cNvPr id="60419" name="Text Placeholder 2"/>
          <p:cNvSpPr>
            <a:spLocks noGrp="1"/>
          </p:cNvSpPr>
          <p:nvPr>
            <p:ph type="body" idx="4294967295"/>
          </p:nvPr>
        </p:nvSpPr>
        <p:spPr>
          <a:xfrm>
            <a:off x="457200" y="906463"/>
            <a:ext cx="4040188" cy="639762"/>
          </a:xfrm>
        </p:spPr>
        <p:txBody>
          <a:bodyPr anchor="b"/>
          <a:lstStyle/>
          <a:p>
            <a:pPr marL="0" indent="0">
              <a:buFont typeface="Wingdings" pitchFamily="2" charset="2"/>
              <a:buNone/>
            </a:pPr>
            <a:r>
              <a:rPr lang="en-US" sz="2400" b="1" smtClean="0"/>
              <a:t>Included:</a:t>
            </a:r>
          </a:p>
        </p:txBody>
      </p:sp>
      <p:sp>
        <p:nvSpPr>
          <p:cNvPr id="4" name="Content Placeholder 3"/>
          <p:cNvSpPr>
            <a:spLocks noGrp="1"/>
          </p:cNvSpPr>
          <p:nvPr>
            <p:ph sz="half" idx="4294967295"/>
          </p:nvPr>
        </p:nvSpPr>
        <p:spPr>
          <a:xfrm>
            <a:off x="457200" y="1546225"/>
            <a:ext cx="4040188" cy="4664075"/>
          </a:xfrm>
          <a:ln w="57150">
            <a:solidFill>
              <a:srgbClr val="00B050"/>
            </a:solidFill>
          </a:ln>
        </p:spPr>
        <p:txBody>
          <a:bodyPr/>
          <a:lstStyle/>
          <a:p>
            <a:pPr marL="342900" indent="-228600" eaLnBrk="1" hangingPunct="1">
              <a:lnSpc>
                <a:spcPct val="90000"/>
              </a:lnSpc>
              <a:buClrTx/>
              <a:defRPr/>
            </a:pPr>
            <a:r>
              <a:rPr lang="en-US" sz="1800" dirty="0" smtClean="0"/>
              <a:t>Voice </a:t>
            </a:r>
            <a:r>
              <a:rPr lang="en-US" sz="1800" dirty="0"/>
              <a:t>and electronic access to report </a:t>
            </a:r>
            <a:r>
              <a:rPr lang="en-US" sz="1800" dirty="0" smtClean="0"/>
              <a:t>a defect </a:t>
            </a:r>
            <a:r>
              <a:rPr lang="en-US" sz="1800" dirty="0"/>
              <a:t>and “how to” questions</a:t>
            </a:r>
          </a:p>
          <a:p>
            <a:pPr marL="342900" indent="-228600" eaLnBrk="1" hangingPunct="1">
              <a:lnSpc>
                <a:spcPct val="90000"/>
              </a:lnSpc>
              <a:buClrTx/>
              <a:defRPr/>
            </a:pPr>
            <a:r>
              <a:rPr lang="en-US" sz="1800" dirty="0" smtClean="0"/>
              <a:t>View </a:t>
            </a:r>
            <a:r>
              <a:rPr lang="en-US" sz="1800" dirty="0"/>
              <a:t>and manage problem status on the Internet</a:t>
            </a:r>
          </a:p>
          <a:p>
            <a:pPr marL="342900" indent="-228600" eaLnBrk="1" hangingPunct="1">
              <a:lnSpc>
                <a:spcPct val="90000"/>
              </a:lnSpc>
              <a:buClrTx/>
              <a:defRPr/>
            </a:pPr>
            <a:r>
              <a:rPr lang="en-US" sz="1800" dirty="0"/>
              <a:t>Worldwide infrastructure: support in native languages &amp; time </a:t>
            </a:r>
            <a:r>
              <a:rPr lang="en-US" sz="1800" dirty="0" smtClean="0"/>
              <a:t>zones</a:t>
            </a:r>
          </a:p>
          <a:p>
            <a:pPr marL="342900" indent="-228600" eaLnBrk="1" hangingPunct="1">
              <a:lnSpc>
                <a:spcPct val="90000"/>
              </a:lnSpc>
              <a:buClrTx/>
              <a:defRPr/>
            </a:pPr>
            <a:r>
              <a:rPr lang="en-US" sz="1800" dirty="0" smtClean="0"/>
              <a:t>Coverage</a:t>
            </a:r>
          </a:p>
          <a:p>
            <a:pPr marL="685800" lvl="1" indent="-169863" eaLnBrk="1" hangingPunct="1">
              <a:lnSpc>
                <a:spcPct val="90000"/>
              </a:lnSpc>
              <a:buClrTx/>
              <a:buFont typeface="Wingdings" pitchFamily="2" charset="2"/>
              <a:buChar char="§"/>
              <a:defRPr/>
            </a:pPr>
            <a:r>
              <a:rPr lang="en-US" sz="1400" dirty="0" smtClean="0"/>
              <a:t>Severity 1 Problem: 24/7 coverage</a:t>
            </a:r>
          </a:p>
          <a:p>
            <a:pPr marL="685800" lvl="1" indent="-169863" eaLnBrk="1" hangingPunct="1">
              <a:lnSpc>
                <a:spcPct val="90000"/>
              </a:lnSpc>
              <a:buClrTx/>
              <a:buFont typeface="Wingdings" pitchFamily="2" charset="2"/>
              <a:buChar char="§"/>
              <a:defRPr/>
            </a:pPr>
            <a:r>
              <a:rPr lang="en-US" sz="1400" dirty="0" smtClean="0"/>
              <a:t>Severity 2-4 Problems: normal business hour coverage</a:t>
            </a:r>
            <a:endParaRPr lang="en-US" sz="1400" dirty="0"/>
          </a:p>
          <a:p>
            <a:pPr indent="-57150">
              <a:buClrTx/>
              <a:defRPr/>
            </a:pPr>
            <a:endParaRPr lang="en-US" sz="2000" dirty="0"/>
          </a:p>
        </p:txBody>
      </p:sp>
      <p:sp>
        <p:nvSpPr>
          <p:cNvPr id="60421" name="Text Placeholder 4"/>
          <p:cNvSpPr>
            <a:spLocks noGrp="1"/>
          </p:cNvSpPr>
          <p:nvPr>
            <p:ph type="body" sz="quarter" idx="4294967295"/>
          </p:nvPr>
        </p:nvSpPr>
        <p:spPr>
          <a:xfrm>
            <a:off x="4645025" y="906463"/>
            <a:ext cx="4041775" cy="639762"/>
          </a:xfrm>
        </p:spPr>
        <p:txBody>
          <a:bodyPr anchor="b"/>
          <a:lstStyle/>
          <a:p>
            <a:pPr marL="0" indent="0">
              <a:buFont typeface="Wingdings" pitchFamily="2" charset="2"/>
              <a:buNone/>
            </a:pPr>
            <a:r>
              <a:rPr lang="en-US" sz="2400" b="1" smtClean="0"/>
              <a:t>Not included:</a:t>
            </a:r>
          </a:p>
        </p:txBody>
      </p:sp>
      <p:sp>
        <p:nvSpPr>
          <p:cNvPr id="6" name="Content Placeholder 5"/>
          <p:cNvSpPr>
            <a:spLocks noGrp="1"/>
          </p:cNvSpPr>
          <p:nvPr>
            <p:ph sz="quarter" idx="4294967295"/>
          </p:nvPr>
        </p:nvSpPr>
        <p:spPr>
          <a:xfrm>
            <a:off x="4645025" y="1546225"/>
            <a:ext cx="4041775" cy="4676775"/>
          </a:xfrm>
          <a:ln w="57150">
            <a:solidFill>
              <a:srgbClr val="F04F37"/>
            </a:solidFill>
          </a:ln>
        </p:spPr>
        <p:txBody>
          <a:bodyPr/>
          <a:lstStyle/>
          <a:p>
            <a:pPr marL="457200" lvl="1" indent="-228600" eaLnBrk="1" hangingPunct="1">
              <a:lnSpc>
                <a:spcPct val="90000"/>
              </a:lnSpc>
              <a:buClrTx/>
              <a:buFont typeface="Wingdings" pitchFamily="2" charset="2"/>
              <a:buChar char="§"/>
              <a:defRPr/>
            </a:pPr>
            <a:r>
              <a:rPr lang="en-US" sz="1800" u="sng" dirty="0"/>
              <a:t>On-site</a:t>
            </a:r>
            <a:r>
              <a:rPr lang="en-US" sz="1800" dirty="0"/>
              <a:t> support </a:t>
            </a:r>
          </a:p>
          <a:p>
            <a:pPr marL="457200" lvl="1" indent="-228600" eaLnBrk="1" hangingPunct="1">
              <a:lnSpc>
                <a:spcPct val="90000"/>
              </a:lnSpc>
              <a:buClrTx/>
              <a:buFont typeface="Wingdings" pitchFamily="2" charset="2"/>
              <a:buChar char="§"/>
              <a:defRPr/>
            </a:pPr>
            <a:r>
              <a:rPr lang="en-US" sz="1800" dirty="0"/>
              <a:t>Network design</a:t>
            </a:r>
          </a:p>
          <a:p>
            <a:pPr marL="457200" lvl="1" indent="-228600" eaLnBrk="1" hangingPunct="1">
              <a:lnSpc>
                <a:spcPct val="90000"/>
              </a:lnSpc>
              <a:buClrTx/>
              <a:buFont typeface="Wingdings" pitchFamily="2" charset="2"/>
              <a:buChar char="§"/>
              <a:defRPr/>
            </a:pPr>
            <a:r>
              <a:rPr lang="en-US" sz="1800" dirty="0"/>
              <a:t>Support for products past their End of Support (EOS) date</a:t>
            </a:r>
          </a:p>
          <a:p>
            <a:pPr marL="457200" lvl="1" indent="-228600" eaLnBrk="1" hangingPunct="1">
              <a:lnSpc>
                <a:spcPct val="90000"/>
              </a:lnSpc>
              <a:buClrTx/>
              <a:buFont typeface="Wingdings" pitchFamily="2" charset="2"/>
              <a:buChar char="§"/>
              <a:defRPr/>
            </a:pPr>
            <a:r>
              <a:rPr lang="en-US" sz="1800" dirty="0"/>
              <a:t>Analysis of customer’s program code (i.e.: exits, applications)</a:t>
            </a:r>
          </a:p>
          <a:p>
            <a:pPr marL="457200" lvl="1" indent="-228600" eaLnBrk="1" hangingPunct="1">
              <a:lnSpc>
                <a:spcPct val="90000"/>
              </a:lnSpc>
              <a:buClrTx/>
              <a:buFont typeface="Wingdings" pitchFamily="2" charset="2"/>
              <a:buChar char="§"/>
              <a:defRPr/>
            </a:pPr>
            <a:r>
              <a:rPr lang="en-US" sz="1800" dirty="0"/>
              <a:t>Data/database design &amp; recovery  </a:t>
            </a:r>
          </a:p>
          <a:p>
            <a:pPr marL="457200" lvl="1" indent="-228600" eaLnBrk="1" hangingPunct="1">
              <a:lnSpc>
                <a:spcPct val="90000"/>
              </a:lnSpc>
              <a:buClrTx/>
              <a:buFont typeface="Wingdings" pitchFamily="2" charset="2"/>
              <a:buChar char="§"/>
              <a:defRPr/>
            </a:pPr>
            <a:r>
              <a:rPr lang="en-US" sz="1800" dirty="0"/>
              <a:t>Diagnosis &amp; analysis of non-IBM products</a:t>
            </a:r>
          </a:p>
          <a:p>
            <a:pPr marL="457200" lvl="1" indent="-228600" eaLnBrk="1" hangingPunct="1">
              <a:lnSpc>
                <a:spcPct val="90000"/>
              </a:lnSpc>
              <a:buClrTx/>
              <a:buFont typeface="Wingdings" pitchFamily="2" charset="2"/>
              <a:buChar char="§"/>
              <a:defRPr/>
            </a:pPr>
            <a:r>
              <a:rPr lang="en-US" sz="1800" dirty="0"/>
              <a:t>Application or product integration help</a:t>
            </a:r>
          </a:p>
          <a:p>
            <a:pPr marL="457200" lvl="1" indent="-228600" eaLnBrk="1" hangingPunct="1">
              <a:lnSpc>
                <a:spcPct val="90000"/>
              </a:lnSpc>
              <a:buClrTx/>
              <a:buFont typeface="Wingdings" pitchFamily="2" charset="2"/>
              <a:buChar char="§"/>
              <a:defRPr/>
            </a:pPr>
            <a:r>
              <a:rPr lang="en-US" sz="1800" dirty="0" smtClean="0"/>
              <a:t>Performance, tuning, or a health check</a:t>
            </a:r>
          </a:p>
          <a:p>
            <a:pPr marL="228600" lvl="1" indent="0" eaLnBrk="1" hangingPunct="1">
              <a:lnSpc>
                <a:spcPct val="90000"/>
              </a:lnSpc>
              <a:buClrTx/>
              <a:buFont typeface="Arial" charset="0"/>
              <a:buNone/>
              <a:defRPr/>
            </a:pPr>
            <a:endParaRPr lang="en-US" sz="1800" dirty="0"/>
          </a:p>
        </p:txBody>
      </p:sp>
      <p:pic>
        <p:nvPicPr>
          <p:cNvPr id="60423" name="Picture 6"/>
          <p:cNvPicPr>
            <a:picLocks noChangeAspect="1"/>
          </p:cNvPicPr>
          <p:nvPr/>
        </p:nvPicPr>
        <p:blipFill>
          <a:blip r:embed="rId3"/>
          <a:srcRect/>
          <a:stretch>
            <a:fillRect/>
          </a:stretch>
        </p:blipFill>
        <p:spPr bwMode="auto">
          <a:xfrm>
            <a:off x="1293813" y="4405313"/>
            <a:ext cx="2328862" cy="15525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idx="4294967295"/>
          </p:nvPr>
        </p:nvSpPr>
        <p:spPr/>
        <p:txBody>
          <a:bodyPr/>
          <a:lstStyle/>
          <a:p>
            <a:pPr eaLnBrk="1" hangingPunct="1"/>
            <a:r>
              <a:rPr lang="en-US" smtClean="0"/>
              <a:t>IBM Software Accelerated Value Program</a:t>
            </a:r>
          </a:p>
        </p:txBody>
      </p:sp>
      <p:sp>
        <p:nvSpPr>
          <p:cNvPr id="61443" name="Content Placeholder 2"/>
          <p:cNvSpPr>
            <a:spLocks noGrp="1"/>
          </p:cNvSpPr>
          <p:nvPr>
            <p:ph idx="4294967295"/>
          </p:nvPr>
        </p:nvSpPr>
        <p:spPr>
          <a:xfrm>
            <a:off x="182563" y="1285875"/>
            <a:ext cx="8686800" cy="4643438"/>
          </a:xfrm>
        </p:spPr>
        <p:txBody>
          <a:bodyPr/>
          <a:lstStyle/>
          <a:p>
            <a:pPr eaLnBrk="1" hangingPunct="1"/>
            <a:r>
              <a:rPr lang="en-US" sz="1400" dirty="0" smtClean="0"/>
              <a:t> </a:t>
            </a:r>
            <a:r>
              <a:rPr lang="en-US" sz="1800" dirty="0" smtClean="0"/>
              <a:t>Proactive Support</a:t>
            </a:r>
          </a:p>
          <a:p>
            <a:pPr lvl="1" eaLnBrk="1" hangingPunct="1">
              <a:buFont typeface="Arial" charset="0"/>
              <a:buNone/>
            </a:pPr>
            <a:r>
              <a:rPr lang="en-US" sz="1800" dirty="0" smtClean="0"/>
              <a:t>– Planning, deployment, upgrades, and migration</a:t>
            </a:r>
          </a:p>
          <a:p>
            <a:pPr lvl="1" eaLnBrk="1" hangingPunct="1">
              <a:buFont typeface="Arial" charset="0"/>
              <a:buNone/>
            </a:pPr>
            <a:r>
              <a:rPr lang="en-US" sz="1800" dirty="0" smtClean="0"/>
              <a:t>– Deployment planning and progress management</a:t>
            </a:r>
          </a:p>
          <a:p>
            <a:pPr lvl="1" eaLnBrk="1" hangingPunct="1">
              <a:buFont typeface="Arial" charset="0"/>
              <a:buNone/>
            </a:pPr>
            <a:r>
              <a:rPr lang="en-US" sz="1800" dirty="0" smtClean="0"/>
              <a:t>– Potential problem identification and prevention</a:t>
            </a:r>
          </a:p>
          <a:p>
            <a:pPr lvl="1" eaLnBrk="1" hangingPunct="1">
              <a:buFont typeface="Arial" charset="0"/>
              <a:buNone/>
            </a:pPr>
            <a:r>
              <a:rPr lang="en-US" sz="1800" dirty="0" smtClean="0"/>
              <a:t>– Early notification of potential critical situations</a:t>
            </a:r>
          </a:p>
          <a:p>
            <a:pPr lvl="1" eaLnBrk="1" hangingPunct="1">
              <a:buFont typeface="Arial" charset="0"/>
              <a:buNone/>
            </a:pPr>
            <a:r>
              <a:rPr lang="en-US" sz="1800" dirty="0" smtClean="0"/>
              <a:t>– Best practice sharing</a:t>
            </a:r>
          </a:p>
          <a:p>
            <a:pPr lvl="1" eaLnBrk="1" hangingPunct="1">
              <a:buFont typeface="Arial" charset="0"/>
              <a:buNone/>
            </a:pPr>
            <a:r>
              <a:rPr lang="en-US" sz="1800" dirty="0" smtClean="0"/>
              <a:t>– Researches and communicates new technotes, skills, products and features applicable to your business</a:t>
            </a:r>
          </a:p>
          <a:p>
            <a:pPr eaLnBrk="1" hangingPunct="1"/>
            <a:r>
              <a:rPr lang="en-US" sz="1800" dirty="0" smtClean="0"/>
              <a:t> Knowledge and Skill Sharing</a:t>
            </a:r>
          </a:p>
          <a:p>
            <a:pPr lvl="1" eaLnBrk="1" hangingPunct="1">
              <a:buFont typeface="Arial" charset="0"/>
              <a:buNone/>
            </a:pPr>
            <a:r>
              <a:rPr lang="en-US" sz="1800" dirty="0" smtClean="0"/>
              <a:t>– On site technical activities</a:t>
            </a:r>
          </a:p>
          <a:p>
            <a:pPr lvl="1" eaLnBrk="1" hangingPunct="1">
              <a:buFont typeface="Arial" charset="0"/>
              <a:buNone/>
            </a:pPr>
            <a:r>
              <a:rPr lang="en-US" sz="1800" dirty="0" smtClean="0"/>
              <a:t>– Staff coaching, workshops, and guidance</a:t>
            </a:r>
          </a:p>
          <a:p>
            <a:pPr lvl="1" eaLnBrk="1" hangingPunct="1">
              <a:buFont typeface="Arial" charset="0"/>
              <a:buNone/>
            </a:pPr>
            <a:r>
              <a:rPr lang="en-US" sz="1800" dirty="0" smtClean="0"/>
              <a:t>– Invitations to remote briefings and summits</a:t>
            </a:r>
          </a:p>
          <a:p>
            <a:pPr eaLnBrk="1" hangingPunct="1"/>
            <a:r>
              <a:rPr lang="en-US" sz="1800" dirty="0" smtClean="0"/>
              <a:t> Productivity Enhancement</a:t>
            </a:r>
          </a:p>
          <a:p>
            <a:pPr lvl="1" eaLnBrk="1" hangingPunct="1">
              <a:buFont typeface="Arial" charset="0"/>
              <a:buNone/>
            </a:pPr>
            <a:r>
              <a:rPr lang="en-US" sz="1800" dirty="0" smtClean="0"/>
              <a:t>– Assistance with problem management, including priority escalation, reporting on support</a:t>
            </a:r>
          </a:p>
          <a:p>
            <a:pPr lvl="1" eaLnBrk="1" hangingPunct="1">
              <a:buFont typeface="Arial" charset="0"/>
              <a:buNone/>
            </a:pPr>
            <a:r>
              <a:rPr lang="en-US" sz="1800" dirty="0" smtClean="0"/>
              <a:t>issues, and personalized trend analysis.</a:t>
            </a:r>
          </a:p>
          <a:p>
            <a:pPr eaLnBrk="1" hangingPunct="1"/>
            <a:r>
              <a:rPr lang="en-US" sz="1800" dirty="0" smtClean="0"/>
              <a:t> URL: </a:t>
            </a:r>
            <a:r>
              <a:rPr lang="en-US" sz="1800" u="sng" dirty="0" smtClean="0">
                <a:solidFill>
                  <a:schemeClr val="tx2"/>
                </a:solidFill>
              </a:rPr>
              <a:t>http://www-01.ibm.com/software/support/acceleratedvalue/index.html</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idx="4294967295"/>
          </p:nvPr>
        </p:nvSpPr>
        <p:spPr/>
        <p:txBody>
          <a:bodyPr/>
          <a:lstStyle/>
          <a:p>
            <a:r>
              <a:rPr lang="en-US" smtClean="0"/>
              <a:t>IBM Lifecycle Policy</a:t>
            </a:r>
          </a:p>
        </p:txBody>
      </p:sp>
      <p:sp>
        <p:nvSpPr>
          <p:cNvPr id="62467" name="Rectangle 3"/>
          <p:cNvSpPr>
            <a:spLocks noGrp="1" noChangeArrowheads="1"/>
          </p:cNvSpPr>
          <p:nvPr>
            <p:ph idx="4294967295"/>
          </p:nvPr>
        </p:nvSpPr>
        <p:spPr>
          <a:xfrm>
            <a:off x="468313" y="2808288"/>
            <a:ext cx="3724275" cy="2298700"/>
          </a:xfrm>
        </p:spPr>
        <p:txBody>
          <a:bodyPr/>
          <a:lstStyle/>
          <a:p>
            <a:pPr eaLnBrk="1" hangingPunct="1">
              <a:lnSpc>
                <a:spcPct val="90000"/>
              </a:lnSpc>
              <a:buClr>
                <a:srgbClr val="0070C0"/>
              </a:buClr>
            </a:pPr>
            <a:r>
              <a:rPr lang="en-US" smtClean="0"/>
              <a:t>A minimum 5 year support period for all products (version / release level) from general availability</a:t>
            </a:r>
          </a:p>
          <a:p>
            <a:pPr eaLnBrk="1" hangingPunct="1">
              <a:lnSpc>
                <a:spcPct val="90000"/>
              </a:lnSpc>
              <a:buClr>
                <a:srgbClr val="0070C0"/>
              </a:buClr>
            </a:pPr>
            <a:r>
              <a:rPr lang="en-US" smtClean="0"/>
              <a:t>A minimum 12 months notice to customers of a product being withdrawn from support via announcement letter.</a:t>
            </a:r>
          </a:p>
          <a:p>
            <a:pPr eaLnBrk="1" hangingPunct="1">
              <a:lnSpc>
                <a:spcPct val="90000"/>
              </a:lnSpc>
              <a:buClr>
                <a:srgbClr val="0070C0"/>
              </a:buClr>
            </a:pPr>
            <a:r>
              <a:rPr lang="en-US" smtClean="0"/>
              <a:t>Product lifecycle information is available at :-</a:t>
            </a:r>
            <a:br>
              <a:rPr lang="en-US" smtClean="0"/>
            </a:br>
            <a:endParaRPr lang="en-US" sz="1200" u="sng" smtClean="0"/>
          </a:p>
        </p:txBody>
      </p:sp>
      <p:sp>
        <p:nvSpPr>
          <p:cNvPr id="62468" name="TextBox 2"/>
          <p:cNvSpPr txBox="1">
            <a:spLocks noChangeArrowheads="1"/>
          </p:cNvSpPr>
          <p:nvPr/>
        </p:nvSpPr>
        <p:spPr bwMode="auto">
          <a:xfrm>
            <a:off x="836613" y="1309688"/>
            <a:ext cx="7470775" cy="1016000"/>
          </a:xfrm>
          <a:prstGeom prst="rect">
            <a:avLst/>
          </a:prstGeom>
          <a:noFill/>
          <a:ln w="38100">
            <a:solidFill>
              <a:schemeClr val="tx1"/>
            </a:solidFill>
            <a:miter lim="800000"/>
            <a:headEnd/>
            <a:tailEnd/>
          </a:ln>
        </p:spPr>
        <p:txBody>
          <a:bodyPr>
            <a:spAutoFit/>
          </a:bodyPr>
          <a:lstStyle/>
          <a:p>
            <a:r>
              <a:rPr lang="en-US" sz="2000"/>
              <a:t>Goal: To give customers a reasonable amount of time to purchase, install, productively use, and migrate to the next product release.</a:t>
            </a:r>
          </a:p>
        </p:txBody>
      </p:sp>
      <p:pic>
        <p:nvPicPr>
          <p:cNvPr id="62469" name="Picture 5" descr="C:\Users\IBM_ADMIN\AppData\Local\Microsoft\Windows\Temporary Internet Files\Content.IE5\1LDTLIS2\MC900280160[1].wmf"/>
          <p:cNvPicPr>
            <a:picLocks noChangeAspect="1" noChangeArrowheads="1"/>
          </p:cNvPicPr>
          <p:nvPr/>
        </p:nvPicPr>
        <p:blipFill>
          <a:blip r:embed="rId3"/>
          <a:srcRect/>
          <a:stretch>
            <a:fillRect/>
          </a:stretch>
        </p:blipFill>
        <p:spPr bwMode="auto">
          <a:xfrm>
            <a:off x="6326188" y="4859338"/>
            <a:ext cx="1858962" cy="1651000"/>
          </a:xfrm>
          <a:prstGeom prst="rect">
            <a:avLst/>
          </a:prstGeom>
          <a:noFill/>
          <a:ln w="9525">
            <a:noFill/>
            <a:miter lim="800000"/>
            <a:headEnd/>
            <a:tailEnd/>
          </a:ln>
        </p:spPr>
      </p:pic>
      <p:sp>
        <p:nvSpPr>
          <p:cNvPr id="8" name="Rectangle 3"/>
          <p:cNvSpPr txBox="1">
            <a:spLocks noChangeArrowheads="1"/>
          </p:cNvSpPr>
          <p:nvPr/>
        </p:nvSpPr>
        <p:spPr bwMode="auto">
          <a:xfrm>
            <a:off x="4583113" y="2808288"/>
            <a:ext cx="3602037" cy="3276600"/>
          </a:xfrm>
          <a:prstGeom prst="rect">
            <a:avLst/>
          </a:prstGeom>
          <a:noFill/>
          <a:ln>
            <a:noFill/>
          </a:ln>
          <a:effectLst/>
          <a:extLst>
            <a:ext uri="{FAA26D3D-D897-4be2-8F04-BA451C77F1D7}"/>
          </a:extLst>
        </p:spPr>
        <p:txBody>
          <a:bodyPr lIns="0" tIns="45718" rIns="91435" bIns="45718"/>
          <a:lstStyle>
            <a:lvl1pPr marL="171450" indent="-171450" algn="l" rtl="0" eaLnBrk="0" fontAlgn="base" hangingPunct="0">
              <a:spcBef>
                <a:spcPct val="0"/>
              </a:spcBef>
              <a:spcAft>
                <a:spcPct val="5000"/>
              </a:spcAft>
              <a:buClr>
                <a:schemeClr val="tx1"/>
              </a:buClr>
              <a:buChar char="•"/>
              <a:defRPr>
                <a:solidFill>
                  <a:schemeClr val="tx1"/>
                </a:solidFill>
                <a:latin typeface="+mn-lt"/>
                <a:ea typeface="MS PGothic" pitchFamily="34" charset="-128"/>
                <a:cs typeface="+mn-cs"/>
              </a:defRPr>
            </a:lvl1pPr>
            <a:lvl2pPr marL="573088" indent="-230188" algn="l" rtl="0" eaLnBrk="0" fontAlgn="base" hangingPunct="0">
              <a:spcBef>
                <a:spcPct val="0"/>
              </a:spcBef>
              <a:spcAft>
                <a:spcPct val="5000"/>
              </a:spcAft>
              <a:buClr>
                <a:schemeClr val="tx1"/>
              </a:buClr>
              <a:buFont typeface="Arial" pitchFamily="34" charset="0"/>
              <a:buChar char="–"/>
              <a:defRPr sz="1400">
                <a:solidFill>
                  <a:schemeClr val="tx1"/>
                </a:solidFill>
                <a:latin typeface="+mn-lt"/>
                <a:ea typeface="MS PGothic" pitchFamily="34" charset="-128"/>
              </a:defRPr>
            </a:lvl2pPr>
            <a:lvl3pPr marL="884238" indent="-203200" algn="l" rtl="0" eaLnBrk="0" fontAlgn="base" hangingPunct="0">
              <a:spcBef>
                <a:spcPct val="20000"/>
              </a:spcBef>
              <a:spcAft>
                <a:spcPct val="0"/>
              </a:spcAft>
              <a:buClr>
                <a:schemeClr val="tx1"/>
              </a:buClr>
              <a:buChar char="•"/>
              <a:defRPr sz="1300">
                <a:solidFill>
                  <a:schemeClr val="tx1"/>
                </a:solidFill>
                <a:latin typeface="+mn-lt"/>
                <a:ea typeface="MS PGothic" pitchFamily="34" charset="-128"/>
              </a:defRPr>
            </a:lvl3pPr>
            <a:lvl4pPr marL="1482725" indent="-228600" algn="l" rtl="0" eaLnBrk="0" fontAlgn="base" hangingPunct="0">
              <a:spcBef>
                <a:spcPct val="20000"/>
              </a:spcBef>
              <a:spcAft>
                <a:spcPct val="0"/>
              </a:spcAft>
              <a:buClr>
                <a:schemeClr val="tx1"/>
              </a:buClr>
              <a:defRPr sz="1300">
                <a:solidFill>
                  <a:schemeClr val="tx1"/>
                </a:solidFill>
                <a:latin typeface="+mn-lt"/>
                <a:ea typeface="MS PGothic" pitchFamily="34" charset="-128"/>
              </a:defRPr>
            </a:lvl4pPr>
            <a:lvl5pPr marL="1939925" indent="-228600" algn="l" rtl="0" eaLnBrk="0" fontAlgn="base" hangingPunct="0">
              <a:spcBef>
                <a:spcPct val="20000"/>
              </a:spcBef>
              <a:spcAft>
                <a:spcPct val="0"/>
              </a:spcAft>
              <a:buClr>
                <a:schemeClr val="tx1"/>
              </a:buClr>
              <a:defRPr sz="1300">
                <a:solidFill>
                  <a:schemeClr val="tx1"/>
                </a:solidFill>
                <a:latin typeface="+mn-lt"/>
                <a:ea typeface="MS PGothic" pitchFamily="34" charset="-128"/>
              </a:defRPr>
            </a:lvl5pPr>
            <a:lvl6pPr marL="2397125" indent="-228600" algn="l" rtl="0" fontAlgn="base">
              <a:spcBef>
                <a:spcPct val="20000"/>
              </a:spcBef>
              <a:spcAft>
                <a:spcPct val="0"/>
              </a:spcAft>
              <a:buClr>
                <a:schemeClr val="tx1"/>
              </a:buClr>
              <a:defRPr sz="1300">
                <a:solidFill>
                  <a:schemeClr val="tx1"/>
                </a:solidFill>
                <a:latin typeface="+mn-lt"/>
                <a:ea typeface="+mn-ea"/>
              </a:defRPr>
            </a:lvl6pPr>
            <a:lvl7pPr marL="2854325" indent="-228600" algn="l" rtl="0" fontAlgn="base">
              <a:spcBef>
                <a:spcPct val="20000"/>
              </a:spcBef>
              <a:spcAft>
                <a:spcPct val="0"/>
              </a:spcAft>
              <a:buClr>
                <a:schemeClr val="tx1"/>
              </a:buClr>
              <a:defRPr sz="1300">
                <a:solidFill>
                  <a:schemeClr val="tx1"/>
                </a:solidFill>
                <a:latin typeface="+mn-lt"/>
                <a:ea typeface="+mn-ea"/>
              </a:defRPr>
            </a:lvl7pPr>
            <a:lvl8pPr marL="3311525" indent="-228600" algn="l" rtl="0" fontAlgn="base">
              <a:spcBef>
                <a:spcPct val="20000"/>
              </a:spcBef>
              <a:spcAft>
                <a:spcPct val="0"/>
              </a:spcAft>
              <a:buClr>
                <a:schemeClr val="tx1"/>
              </a:buClr>
              <a:defRPr sz="1300">
                <a:solidFill>
                  <a:schemeClr val="tx1"/>
                </a:solidFill>
                <a:latin typeface="+mn-lt"/>
                <a:ea typeface="+mn-ea"/>
              </a:defRPr>
            </a:lvl8pPr>
            <a:lvl9pPr marL="3768725" indent="-228600" algn="l" rtl="0" fontAlgn="base">
              <a:spcBef>
                <a:spcPct val="20000"/>
              </a:spcBef>
              <a:spcAft>
                <a:spcPct val="0"/>
              </a:spcAft>
              <a:buClr>
                <a:schemeClr val="tx1"/>
              </a:buClr>
              <a:defRPr sz="1300">
                <a:solidFill>
                  <a:schemeClr val="tx1"/>
                </a:solidFill>
                <a:latin typeface="+mn-lt"/>
                <a:ea typeface="+mn-ea"/>
              </a:defRPr>
            </a:lvl9pPr>
          </a:lstStyle>
          <a:p>
            <a:pPr eaLnBrk="1" hangingPunct="1">
              <a:lnSpc>
                <a:spcPct val="90000"/>
              </a:lnSpc>
              <a:buClr>
                <a:srgbClr val="0070C0"/>
              </a:buClr>
              <a:buFont typeface="Wingdings" pitchFamily="2" charset="2"/>
              <a:buChar char="§"/>
              <a:defRPr/>
            </a:pPr>
            <a:r>
              <a:rPr lang="en-US" sz="1600" kern="0" dirty="0" smtClean="0"/>
              <a:t>April and September are the only two months of the year for products to be withdrawn from support</a:t>
            </a:r>
          </a:p>
          <a:p>
            <a:pPr eaLnBrk="1" hangingPunct="1">
              <a:lnSpc>
                <a:spcPct val="90000"/>
              </a:lnSpc>
              <a:buClr>
                <a:srgbClr val="0070C0"/>
              </a:buClr>
              <a:buFont typeface="Wingdings" pitchFamily="2" charset="2"/>
              <a:buChar char="§"/>
              <a:defRPr/>
            </a:pPr>
            <a:r>
              <a:rPr lang="en-US" sz="1600" kern="0" dirty="0" smtClean="0"/>
              <a:t>All components in a product or solution bundle are supported until the bundle is withdrawn from support</a:t>
            </a:r>
          </a:p>
        </p:txBody>
      </p:sp>
      <p:sp>
        <p:nvSpPr>
          <p:cNvPr id="62471" name="TextBox 1"/>
          <p:cNvSpPr txBox="1">
            <a:spLocks noChangeArrowheads="1"/>
          </p:cNvSpPr>
          <p:nvPr/>
        </p:nvSpPr>
        <p:spPr bwMode="auto">
          <a:xfrm>
            <a:off x="636588" y="5106988"/>
            <a:ext cx="4987925" cy="314325"/>
          </a:xfrm>
          <a:prstGeom prst="rect">
            <a:avLst/>
          </a:prstGeom>
          <a:noFill/>
          <a:ln w="9525">
            <a:noFill/>
            <a:miter lim="800000"/>
            <a:headEnd/>
            <a:tailEnd/>
          </a:ln>
        </p:spPr>
        <p:txBody>
          <a:bodyPr>
            <a:spAutoFit/>
          </a:bodyPr>
          <a:lstStyle/>
          <a:p>
            <a:pPr>
              <a:lnSpc>
                <a:spcPct val="90000"/>
              </a:lnSpc>
              <a:buClr>
                <a:srgbClr val="0070C0"/>
              </a:buClr>
            </a:pPr>
            <a:r>
              <a:rPr lang="en-US" sz="1600" u="sng">
                <a:hlinkClick r:id="rId4"/>
              </a:rPr>
              <a:t>http://www.ibm.com/software/info/supportlifecycle/</a:t>
            </a:r>
            <a:endParaRPr lang="en-US" sz="1600" u="sng"/>
          </a:p>
        </p:txBody>
      </p:sp>
    </p:spTree>
  </p:cSld>
  <p:clrMapOvr>
    <a:masterClrMapping/>
  </p:clrMapOvr>
  <p:transition>
    <p:fade thruBlk="1"/>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ctrTitle"/>
          </p:nvPr>
        </p:nvSpPr>
        <p:spPr/>
        <p:txBody>
          <a:bodyPr/>
          <a:lstStyle/>
          <a:p>
            <a:pPr eaLnBrk="1" hangingPunct="1"/>
            <a:r>
              <a:rPr lang="en-US" smtClean="0"/>
              <a:t>Additional Resources</a:t>
            </a:r>
          </a:p>
        </p:txBody>
      </p:sp>
      <p:sp>
        <p:nvSpPr>
          <p:cNvPr id="63491" name="Slide Number Placeholder 3"/>
          <p:cNvSpPr>
            <a:spLocks noGrp="1"/>
          </p:cNvSpPr>
          <p:nvPr>
            <p:ph type="sldNum" sz="quarter" idx="4294967295"/>
          </p:nvPr>
        </p:nvSpPr>
        <p:spPr>
          <a:xfrm>
            <a:off x="0" y="6537325"/>
            <a:ext cx="366713" cy="184150"/>
          </a:xfrm>
          <a:noFill/>
        </p:spPr>
        <p:txBody>
          <a:bodyPr/>
          <a:lstStyle/>
          <a:p>
            <a:fld id="{0625BB2F-CE71-468D-A718-1FEB1D18890A}" type="slidenum">
              <a:rPr lang="en-US" smtClean="0"/>
              <a:pPr/>
              <a:t>64</a:t>
            </a:fld>
            <a:endParaRPr lang="en-US" smtClean="0"/>
          </a:p>
        </p:txBody>
      </p:sp>
      <p:sp>
        <p:nvSpPr>
          <p:cNvPr id="63492" name="Subtitle 4"/>
          <p:cNvSpPr>
            <a:spLocks noGrp="1"/>
          </p:cNvSpPr>
          <p:nvPr>
            <p:ph type="subTitle" idx="1"/>
          </p:nvPr>
        </p:nvSpPr>
        <p:spPr/>
        <p:txBody>
          <a:bodyPr/>
          <a:lstStyle/>
          <a:p>
            <a:pPr eaLnBrk="1" hangingPunct="1"/>
            <a:r>
              <a:rPr lang="en-US" sz="1200" smtClean="0"/>
              <a:t>Welcome to IBM</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p:txBody>
          <a:bodyPr/>
          <a:lstStyle/>
          <a:p>
            <a:pPr eaLnBrk="1" hangingPunct="1"/>
            <a:r>
              <a:rPr lang="en-US" smtClean="0"/>
              <a:t>Questions?</a:t>
            </a:r>
          </a:p>
        </p:txBody>
      </p:sp>
      <p:sp>
        <p:nvSpPr>
          <p:cNvPr id="64515" name="Content Placeholder 2"/>
          <p:cNvSpPr>
            <a:spLocks noGrp="1"/>
          </p:cNvSpPr>
          <p:nvPr>
            <p:ph idx="1"/>
          </p:nvPr>
        </p:nvSpPr>
        <p:spPr>
          <a:xfrm>
            <a:off x="182563" y="1243013"/>
            <a:ext cx="8686800" cy="4914900"/>
          </a:xfrm>
        </p:spPr>
        <p:txBody>
          <a:bodyPr/>
          <a:lstStyle/>
          <a:p>
            <a:pPr eaLnBrk="1" hangingPunct="1"/>
            <a:r>
              <a:rPr lang="en-US" dirty="0" smtClean="0"/>
              <a:t> Should you have any non-product questions or you are not receiving a response through</a:t>
            </a:r>
          </a:p>
          <a:p>
            <a:pPr lvl="1" eaLnBrk="1" hangingPunct="1">
              <a:buFont typeface="Arial" charset="0"/>
              <a:buNone/>
            </a:pPr>
            <a:r>
              <a:rPr lang="en-US" dirty="0" smtClean="0"/>
              <a:t>other avenues, please contact us at any time and we will contact you during local business</a:t>
            </a:r>
          </a:p>
          <a:p>
            <a:pPr lvl="1" eaLnBrk="1" hangingPunct="1">
              <a:buFont typeface="Arial" charset="0"/>
              <a:buNone/>
            </a:pPr>
            <a:r>
              <a:rPr lang="en-US" dirty="0" smtClean="0"/>
              <a:t>hours. The ECM Client Care team is here to help!</a:t>
            </a:r>
          </a:p>
          <a:p>
            <a:pPr eaLnBrk="1" hangingPunct="1"/>
            <a:r>
              <a:rPr lang="en-US" b="1" u="sng" dirty="0" smtClean="0">
                <a:solidFill>
                  <a:schemeClr val="tx2"/>
                </a:solidFill>
                <a:hlinkClick r:id="rId2"/>
              </a:rPr>
              <a:t>iscare@us.ibm.com</a:t>
            </a:r>
            <a:endParaRPr lang="en-US" b="1" u="sng" dirty="0" smtClean="0">
              <a:solidFill>
                <a:schemeClr val="tx2"/>
              </a:solidFill>
            </a:endParaRPr>
          </a:p>
          <a:p>
            <a:pPr eaLnBrk="1" hangingPunct="1">
              <a:buFont typeface="Wingdings" pitchFamily="2" charset="2"/>
              <a:buNone/>
            </a:pPr>
            <a:endParaRPr lang="en-US" b="1" u="sng" dirty="0" smtClean="0">
              <a:solidFill>
                <a:schemeClr val="tx2"/>
              </a:solidFill>
            </a:endParaRPr>
          </a:p>
          <a:p>
            <a:pPr eaLnBrk="1" hangingPunct="1"/>
            <a:r>
              <a:rPr lang="en-US" dirty="0" smtClean="0"/>
              <a:t> The copy of this Support Client Experience presentation will be emailed to all participants of the meeting.</a:t>
            </a:r>
          </a:p>
          <a:p>
            <a:pPr eaLnBrk="1" hangingPunct="1">
              <a:buFont typeface="Wingdings" pitchFamily="2" charset="2"/>
              <a:buNone/>
            </a:pPr>
            <a:endParaRPr lang="en-US" dirty="0" smtClean="0"/>
          </a:p>
          <a:p>
            <a:pPr eaLnBrk="1" hangingPunct="1"/>
            <a:r>
              <a:rPr lang="en-US" dirty="0" smtClean="0"/>
              <a:t> The ECM Client Care team is managed by Jeff Thompson. Jeff can be reached at</a:t>
            </a:r>
          </a:p>
          <a:p>
            <a:pPr eaLnBrk="1" hangingPunct="1">
              <a:buFont typeface="Wingdings" pitchFamily="2" charset="2"/>
              <a:buNone/>
            </a:pPr>
            <a:r>
              <a:rPr lang="en-US" u="sng" dirty="0" smtClean="0">
                <a:solidFill>
                  <a:schemeClr val="tx2"/>
                </a:solidFill>
              </a:rPr>
              <a:t>jefft2@us.ibm.com</a:t>
            </a:r>
            <a:r>
              <a:rPr lang="en-US" dirty="0" smtClean="0"/>
              <a:t> or 720-396-0250</a:t>
            </a:r>
          </a:p>
          <a:p>
            <a:pPr eaLnBrk="1" hangingPunct="1">
              <a:buFont typeface="Wingdings" pitchFamily="2" charset="2"/>
              <a:buNone/>
            </a:pPr>
            <a:endParaRPr lang="en-US" dirty="0" smtClean="0"/>
          </a:p>
          <a:p>
            <a:pPr eaLnBrk="1" hangingPunct="1"/>
            <a:r>
              <a:rPr lang="en-US" dirty="0" smtClean="0"/>
              <a:t> NOTE: Technical Support Specialists are not able to view your registration information or</a:t>
            </a:r>
          </a:p>
          <a:p>
            <a:pPr eaLnBrk="1" hangingPunct="1">
              <a:buFont typeface="Wingdings" pitchFamily="2" charset="2"/>
              <a:buNone/>
            </a:pPr>
            <a:r>
              <a:rPr lang="en-US" dirty="0" smtClean="0"/>
              <a:t>your website view</a:t>
            </a:r>
          </a:p>
        </p:txBody>
      </p:sp>
      <p:sp>
        <p:nvSpPr>
          <p:cNvPr id="64516" name="Slide Number Placeholder 3"/>
          <p:cNvSpPr>
            <a:spLocks noGrp="1"/>
          </p:cNvSpPr>
          <p:nvPr>
            <p:ph type="sldNum" sz="quarter" idx="10"/>
          </p:nvPr>
        </p:nvSpPr>
        <p:spPr>
          <a:noFill/>
        </p:spPr>
        <p:txBody>
          <a:bodyPr/>
          <a:lstStyle/>
          <a:p>
            <a:fld id="{80E54FC9-1CCC-4A56-8B57-6FB504A71FE0}" type="slidenum">
              <a:rPr lang="en-US" smtClean="0"/>
              <a:pPr/>
              <a:t>65</a:t>
            </a:fld>
            <a:endParaRPr lang="en-US" smtClean="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pPr eaLnBrk="1" hangingPunct="1"/>
            <a:r>
              <a:rPr lang="en-US" smtClean="0"/>
              <a:t>Additional resources:</a:t>
            </a:r>
          </a:p>
        </p:txBody>
      </p:sp>
      <p:sp>
        <p:nvSpPr>
          <p:cNvPr id="66563" name="Content Placeholder 2"/>
          <p:cNvSpPr>
            <a:spLocks noGrp="1"/>
          </p:cNvSpPr>
          <p:nvPr>
            <p:ph idx="1"/>
          </p:nvPr>
        </p:nvSpPr>
        <p:spPr>
          <a:xfrm>
            <a:off x="182563" y="1054100"/>
            <a:ext cx="8686800" cy="5300663"/>
          </a:xfrm>
        </p:spPr>
        <p:txBody>
          <a:bodyPr/>
          <a:lstStyle/>
          <a:p>
            <a:pPr eaLnBrk="1" hangingPunct="1"/>
            <a:r>
              <a:rPr lang="en-US" sz="1400" dirty="0" smtClean="0"/>
              <a:t>IBM Electronic Support</a:t>
            </a:r>
          </a:p>
          <a:p>
            <a:pPr lvl="1">
              <a:buFont typeface="Arial" charset="0"/>
              <a:buChar char="•"/>
            </a:pPr>
            <a:r>
              <a:rPr lang="en-US" sz="1000" u="sng" dirty="0" smtClean="0">
                <a:solidFill>
                  <a:schemeClr val="tx2"/>
                </a:solidFill>
              </a:rPr>
              <a:t>http://www-01.ibm.com/support/electronicsupport/</a:t>
            </a:r>
          </a:p>
          <a:p>
            <a:pPr eaLnBrk="1" hangingPunct="1"/>
            <a:r>
              <a:rPr lang="en-US" sz="1400" dirty="0" smtClean="0"/>
              <a:t>eSupport Channel: </a:t>
            </a:r>
          </a:p>
          <a:p>
            <a:pPr lvl="1" eaLnBrk="1" hangingPunct="1">
              <a:buFont typeface="Arial" charset="0"/>
              <a:buChar char="•"/>
            </a:pPr>
            <a:r>
              <a:rPr lang="en-US" sz="1000" dirty="0" smtClean="0">
                <a:hlinkClick r:id="rId2"/>
              </a:rPr>
              <a:t>http://www.youtube.com/user/IBMElectronicSupport?feature=watch</a:t>
            </a:r>
            <a:r>
              <a:rPr lang="en-US" sz="1400" dirty="0" smtClean="0"/>
              <a:t> </a:t>
            </a:r>
          </a:p>
          <a:p>
            <a:pPr eaLnBrk="1" hangingPunct="1"/>
            <a:r>
              <a:rPr lang="en-US" sz="1400" dirty="0" smtClean="0"/>
              <a:t>IBM Support Handbook: </a:t>
            </a:r>
          </a:p>
          <a:p>
            <a:pPr lvl="1" eaLnBrk="1" hangingPunct="1">
              <a:buFont typeface="Arial" charset="0"/>
              <a:buChar char="•"/>
            </a:pPr>
            <a:r>
              <a:rPr lang="en-US" sz="1000" dirty="0" smtClean="0">
                <a:hlinkClick r:id="rId3"/>
              </a:rPr>
              <a:t>http://www14.software.ibm.com/webapp/set2/sas/f/handbook/home.html</a:t>
            </a:r>
            <a:r>
              <a:rPr lang="en-US" sz="1400" dirty="0" smtClean="0"/>
              <a:t> </a:t>
            </a:r>
          </a:p>
          <a:p>
            <a:pPr eaLnBrk="1" hangingPunct="1"/>
            <a:r>
              <a:rPr lang="en-US" sz="1400" dirty="0" smtClean="0"/>
              <a:t>IBM Support Portal overview: </a:t>
            </a:r>
          </a:p>
          <a:p>
            <a:pPr lvl="1" eaLnBrk="1" hangingPunct="1">
              <a:buFont typeface="Arial" charset="0"/>
              <a:buChar char="•"/>
            </a:pPr>
            <a:r>
              <a:rPr lang="en-US" sz="1000" dirty="0" smtClean="0">
                <a:hlinkClick r:id="rId4"/>
              </a:rPr>
              <a:t>http://publib.boulder.ibm.com/infocenter/ieduasst/imv1r0/index.jsp?topic=/com.ibm.iea.selfassist/selfassist/1.0/portal/IBMSupportPortalOverview/IBMSupportPortalOverview.html</a:t>
            </a:r>
            <a:r>
              <a:rPr lang="en-US" dirty="0" smtClean="0"/>
              <a:t> </a:t>
            </a:r>
            <a:endParaRPr lang="en-US" sz="1400" dirty="0" smtClean="0"/>
          </a:p>
          <a:p>
            <a:pPr eaLnBrk="1" hangingPunct="1"/>
            <a:r>
              <a:rPr lang="en-US" sz="1400" dirty="0" smtClean="0"/>
              <a:t>Passport Advantage: </a:t>
            </a:r>
          </a:p>
          <a:p>
            <a:pPr lvl="1" eaLnBrk="1" hangingPunct="1">
              <a:buFont typeface="Arial" charset="0"/>
              <a:buChar char="•"/>
            </a:pPr>
            <a:r>
              <a:rPr lang="en-US" sz="1000" dirty="0" smtClean="0">
                <a:hlinkClick r:id="rId5"/>
              </a:rPr>
              <a:t>www.ibm.com/software/passportadvantage</a:t>
            </a:r>
            <a:r>
              <a:rPr lang="en-US" sz="1000" dirty="0" smtClean="0"/>
              <a:t>  </a:t>
            </a:r>
          </a:p>
          <a:p>
            <a:pPr eaLnBrk="1" hangingPunct="1"/>
            <a:r>
              <a:rPr lang="en-US" sz="1400" dirty="0" smtClean="0"/>
              <a:t>Instructions for managing your Contacts on Passport Advantage:</a:t>
            </a:r>
          </a:p>
          <a:p>
            <a:pPr lvl="1" eaLnBrk="1" hangingPunct="1">
              <a:buFont typeface="Arial" charset="0"/>
              <a:buChar char="•"/>
            </a:pPr>
            <a:r>
              <a:rPr lang="en-US" sz="1000" dirty="0" smtClean="0">
                <a:solidFill>
                  <a:schemeClr val="tx2"/>
                </a:solidFill>
                <a:hlinkClick r:id="rId6"/>
              </a:rPr>
              <a:t>http://www-01.ibm.com/software/lotus/passportadvantage/pa_contacts.html</a:t>
            </a:r>
            <a:r>
              <a:rPr lang="en-US" sz="1000" dirty="0" smtClean="0">
                <a:solidFill>
                  <a:schemeClr val="tx2"/>
                </a:solidFill>
              </a:rPr>
              <a:t> </a:t>
            </a:r>
          </a:p>
          <a:p>
            <a:pPr eaLnBrk="1" hangingPunct="1"/>
            <a:r>
              <a:rPr lang="en-US" sz="1400" dirty="0" smtClean="0"/>
              <a:t>Service Request (SR) tool: </a:t>
            </a:r>
          </a:p>
          <a:p>
            <a:pPr lvl="1" eaLnBrk="1" hangingPunct="1">
              <a:buFont typeface="Arial" charset="0"/>
              <a:buChar char="•"/>
            </a:pPr>
            <a:r>
              <a:rPr lang="en-US" sz="1000" dirty="0" smtClean="0">
                <a:hlinkClick r:id="rId7"/>
              </a:rPr>
              <a:t>http://www.ibm.com/support/servicerequest/</a:t>
            </a:r>
            <a:r>
              <a:rPr lang="en-US" sz="1000" dirty="0" smtClean="0"/>
              <a:t> </a:t>
            </a:r>
          </a:p>
          <a:p>
            <a:pPr eaLnBrk="1" hangingPunct="1"/>
            <a:r>
              <a:rPr lang="en-US" sz="1400" dirty="0" smtClean="0"/>
              <a:t>Additional Service Request information:</a:t>
            </a:r>
          </a:p>
          <a:p>
            <a:pPr lvl="1" eaLnBrk="1" hangingPunct="1">
              <a:buFont typeface="Arial" charset="0"/>
              <a:buChar char="•"/>
            </a:pPr>
            <a:r>
              <a:rPr lang="en-US" sz="1000" dirty="0" smtClean="0">
                <a:hlinkClick r:id="rId8"/>
              </a:rPr>
              <a:t>https://www-946.ibm.com/support/servicerequest/help/srHelp.action</a:t>
            </a:r>
            <a:r>
              <a:rPr lang="en-US" sz="1000" dirty="0" smtClean="0"/>
              <a:t> </a:t>
            </a:r>
          </a:p>
          <a:p>
            <a:pPr eaLnBrk="1" hangingPunct="1"/>
            <a:r>
              <a:rPr lang="en-US" sz="1400" dirty="0" smtClean="0"/>
              <a:t>Instructions for managing your Contacts on the Service Request site:</a:t>
            </a:r>
          </a:p>
          <a:p>
            <a:pPr lvl="1" eaLnBrk="1" hangingPunct="1">
              <a:buFont typeface="Arial" charset="0"/>
              <a:buChar char="•"/>
            </a:pPr>
            <a:r>
              <a:rPr lang="en-US" sz="1000" dirty="0" smtClean="0">
                <a:solidFill>
                  <a:srgbClr val="FF0000"/>
                </a:solidFill>
                <a:hlinkClick r:id="rId9"/>
              </a:rPr>
              <a:t>https://www-946.ibm.com/sr/help/stc.html</a:t>
            </a:r>
            <a:r>
              <a:rPr lang="en-US" sz="1000" dirty="0" smtClean="0">
                <a:solidFill>
                  <a:srgbClr val="FF0000"/>
                </a:solidFill>
              </a:rPr>
              <a:t> </a:t>
            </a:r>
          </a:p>
          <a:p>
            <a:pPr eaLnBrk="1" hangingPunct="1"/>
            <a:r>
              <a:rPr lang="en-US" sz="1400" dirty="0" smtClean="0"/>
              <a:t>Fix Central: </a:t>
            </a:r>
          </a:p>
          <a:p>
            <a:pPr lvl="1" eaLnBrk="1" hangingPunct="1">
              <a:buFont typeface="Arial" charset="0"/>
              <a:buChar char="•"/>
            </a:pPr>
            <a:r>
              <a:rPr lang="en-US" sz="1000" dirty="0" smtClean="0">
                <a:hlinkClick r:id="rId10"/>
              </a:rPr>
              <a:t>http://www.ibm.com/support/fixcentral</a:t>
            </a:r>
            <a:r>
              <a:rPr lang="en-US" sz="1400" dirty="0" smtClean="0"/>
              <a:t>  </a:t>
            </a:r>
          </a:p>
          <a:p>
            <a:pPr lvl="1" eaLnBrk="1" hangingPunct="1">
              <a:buFont typeface="Arial" charset="0"/>
              <a:buNone/>
            </a:pPr>
            <a:endParaRPr lang="en-US" sz="1400" dirty="0" smtClean="0">
              <a:solidFill>
                <a:srgbClr val="FF0000"/>
              </a:solidFill>
            </a:endParaRPr>
          </a:p>
          <a:p>
            <a:pPr lvl="1" eaLnBrk="1" hangingPunct="1">
              <a:buFont typeface="Arial" charset="0"/>
              <a:buChar char="•"/>
            </a:pPr>
            <a:endParaRPr lang="en-US" sz="1400" dirty="0" smtClean="0"/>
          </a:p>
          <a:p>
            <a:pPr lvl="1" eaLnBrk="1" hangingPunct="1">
              <a:buFont typeface="Arial" charset="0"/>
              <a:buChar char="•"/>
            </a:pPr>
            <a:endParaRPr lang="en-US" sz="1400" dirty="0" smtClean="0"/>
          </a:p>
          <a:p>
            <a:pPr lvl="1" eaLnBrk="1" hangingPunct="1">
              <a:buFont typeface="Arial" charset="0"/>
              <a:buChar char="•"/>
            </a:pPr>
            <a:endParaRPr lang="en-US" sz="1400" dirty="0" smtClean="0">
              <a:solidFill>
                <a:schemeClr val="tx2"/>
              </a:solidFill>
            </a:endParaRPr>
          </a:p>
          <a:p>
            <a:pPr lvl="1" eaLnBrk="1" hangingPunct="1">
              <a:buFont typeface="Arial" charset="0"/>
              <a:buChar char="•"/>
            </a:pPr>
            <a:endParaRPr lang="en-US" sz="1400" dirty="0" smtClean="0"/>
          </a:p>
          <a:p>
            <a:pPr lvl="1" eaLnBrk="1" hangingPunct="1">
              <a:buFont typeface="Arial" charset="0"/>
              <a:buChar char="•"/>
            </a:pPr>
            <a:endParaRPr lang="en-US" sz="1400" dirty="0" smtClean="0"/>
          </a:p>
          <a:p>
            <a:pPr lvl="1" eaLnBrk="1" hangingPunct="1">
              <a:buFont typeface="Arial" charset="0"/>
              <a:buChar char="•"/>
            </a:pPr>
            <a:endParaRPr lang="en-US" sz="1400" dirty="0" smtClean="0"/>
          </a:p>
          <a:p>
            <a:pPr lvl="1" eaLnBrk="1" hangingPunct="1">
              <a:buFont typeface="Arial" charset="0"/>
              <a:buChar char="•"/>
            </a:pPr>
            <a:endParaRPr lang="en-US" sz="1400" dirty="0" smtClean="0"/>
          </a:p>
          <a:p>
            <a:pPr lvl="1" eaLnBrk="1" hangingPunct="1">
              <a:buFont typeface="Arial" charset="0"/>
              <a:buChar char="•"/>
            </a:pPr>
            <a:endParaRPr lang="en-US" sz="1400" dirty="0" smtClean="0"/>
          </a:p>
          <a:p>
            <a:pPr lvl="1" eaLnBrk="1" hangingPunct="1">
              <a:buFont typeface="Arial" charset="0"/>
              <a:buChar char="•"/>
            </a:pPr>
            <a:endParaRPr lang="en-US" sz="1400" dirty="0" smtClean="0"/>
          </a:p>
          <a:p>
            <a:pPr lvl="1" eaLnBrk="1" hangingPunct="1">
              <a:buFont typeface="Arial" charset="0"/>
              <a:buChar char="•"/>
            </a:pPr>
            <a:endParaRPr lang="en-US" sz="1400" dirty="0" smtClean="0"/>
          </a:p>
          <a:p>
            <a:pPr eaLnBrk="1" hangingPunct="1"/>
            <a:endParaRPr lang="en-US" dirty="0" smtClean="0"/>
          </a:p>
        </p:txBody>
      </p:sp>
      <p:sp>
        <p:nvSpPr>
          <p:cNvPr id="66564" name="Slide Number Placeholder 3"/>
          <p:cNvSpPr>
            <a:spLocks noGrp="1"/>
          </p:cNvSpPr>
          <p:nvPr>
            <p:ph type="sldNum" sz="quarter" idx="10"/>
          </p:nvPr>
        </p:nvSpPr>
        <p:spPr>
          <a:noFill/>
        </p:spPr>
        <p:txBody>
          <a:bodyPr/>
          <a:lstStyle/>
          <a:p>
            <a:fld id="{597F025A-F3FD-4F00-88A6-57B5D6709ACE}" type="slidenum">
              <a:rPr lang="en-US" smtClean="0"/>
              <a:pPr/>
              <a:t>66</a:t>
            </a:fld>
            <a:endParaRPr lang="en-US" smtClean="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pPr eaLnBrk="1" hangingPunct="1"/>
            <a:r>
              <a:rPr lang="en-US" smtClean="0"/>
              <a:t>Glossary of Terms</a:t>
            </a:r>
          </a:p>
        </p:txBody>
      </p:sp>
      <p:sp>
        <p:nvSpPr>
          <p:cNvPr id="65539" name="Content Placeholder 2"/>
          <p:cNvSpPr>
            <a:spLocks noGrp="1"/>
          </p:cNvSpPr>
          <p:nvPr>
            <p:ph idx="1"/>
          </p:nvPr>
        </p:nvSpPr>
        <p:spPr>
          <a:xfrm>
            <a:off x="182563" y="1176338"/>
            <a:ext cx="8686800" cy="5178425"/>
          </a:xfrm>
        </p:spPr>
        <p:txBody>
          <a:bodyPr/>
          <a:lstStyle/>
          <a:p>
            <a:pPr eaLnBrk="1" hangingPunct="1"/>
            <a:r>
              <a:rPr lang="en-US" smtClean="0"/>
              <a:t> APAR - Authorized Program Analysis Report (reported software defect)</a:t>
            </a:r>
          </a:p>
          <a:p>
            <a:pPr eaLnBrk="1" hangingPunct="1"/>
            <a:r>
              <a:rPr lang="en-US" smtClean="0"/>
              <a:t> IBM - International Business Machines</a:t>
            </a:r>
          </a:p>
          <a:p>
            <a:pPr eaLnBrk="1" hangingPunct="1"/>
            <a:r>
              <a:rPr lang="en-US" smtClean="0"/>
              <a:t> IBM ID - IBM web id or web id - necessary to access online services</a:t>
            </a:r>
          </a:p>
          <a:p>
            <a:pPr eaLnBrk="1" hangingPunct="1"/>
            <a:r>
              <a:rPr lang="en-US" smtClean="0"/>
              <a:t> ICN - IBM Customer Number</a:t>
            </a:r>
          </a:p>
          <a:p>
            <a:pPr eaLnBrk="1" hangingPunct="1"/>
            <a:r>
              <a:rPr lang="en-US" smtClean="0"/>
              <a:t> KB - Knowledgebase</a:t>
            </a:r>
          </a:p>
          <a:p>
            <a:pPr eaLnBrk="1" hangingPunct="1"/>
            <a:r>
              <a:rPr lang="en-US" smtClean="0"/>
              <a:t> PA - Passport Advantage</a:t>
            </a:r>
          </a:p>
          <a:p>
            <a:pPr eaLnBrk="1" hangingPunct="1"/>
            <a:r>
              <a:rPr lang="en-US" smtClean="0"/>
              <a:t> PMR - Problem Management Report</a:t>
            </a:r>
          </a:p>
          <a:p>
            <a:pPr eaLnBrk="1" hangingPunct="1"/>
            <a:r>
              <a:rPr lang="en-US" smtClean="0"/>
              <a:t> POE - Proof of Entitlement</a:t>
            </a:r>
          </a:p>
          <a:p>
            <a:pPr eaLnBrk="1" hangingPunct="1"/>
            <a:r>
              <a:rPr lang="en-US" smtClean="0"/>
              <a:t> PSC - Primary Site Contact or Primary Contact</a:t>
            </a:r>
          </a:p>
          <a:p>
            <a:pPr eaLnBrk="1" hangingPunct="1"/>
            <a:r>
              <a:rPr lang="en-US" smtClean="0"/>
              <a:t> S&amp;S - Subscription and Support</a:t>
            </a:r>
          </a:p>
          <a:p>
            <a:pPr eaLnBrk="1" hangingPunct="1"/>
            <a:r>
              <a:rPr lang="en-US" smtClean="0"/>
              <a:t> Site ID - identifier of site within an organization</a:t>
            </a:r>
          </a:p>
          <a:p>
            <a:pPr eaLnBrk="1" hangingPunct="1"/>
            <a:r>
              <a:rPr lang="en-US" smtClean="0"/>
              <a:t> STC - Site Technical Contact</a:t>
            </a:r>
          </a:p>
          <a:p>
            <a:pPr eaLnBrk="1" hangingPunct="1"/>
            <a:r>
              <a:rPr lang="en-US" smtClean="0"/>
              <a:t> SR - Service Request</a:t>
            </a:r>
          </a:p>
        </p:txBody>
      </p:sp>
      <p:sp>
        <p:nvSpPr>
          <p:cNvPr id="65540" name="Slide Number Placeholder 3"/>
          <p:cNvSpPr>
            <a:spLocks noGrp="1"/>
          </p:cNvSpPr>
          <p:nvPr>
            <p:ph type="sldNum" sz="quarter" idx="10"/>
          </p:nvPr>
        </p:nvSpPr>
        <p:spPr>
          <a:noFill/>
        </p:spPr>
        <p:txBody>
          <a:bodyPr/>
          <a:lstStyle/>
          <a:p>
            <a:fld id="{8161A86D-F94E-4D1F-8FB2-A66544CE8D4C}" type="slidenum">
              <a:rPr lang="en-US" smtClean="0"/>
              <a:pPr/>
              <a:t>67</a:t>
            </a:fld>
            <a:endParaRPr lang="en-US" smtClean="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6"/>
          <p:cNvSpPr>
            <a:spLocks noGrp="1" noChangeArrowheads="1"/>
          </p:cNvSpPr>
          <p:nvPr>
            <p:ph type="sldNum" sz="quarter" idx="10"/>
          </p:nvPr>
        </p:nvSpPr>
        <p:spPr>
          <a:noFill/>
        </p:spPr>
        <p:txBody>
          <a:bodyPr/>
          <a:lstStyle/>
          <a:p>
            <a:fld id="{083B40FA-C671-4E21-98DC-624C374F80D0}" type="slidenum">
              <a:rPr lang="en-US" smtClean="0">
                <a:latin typeface="Arial" charset="0"/>
                <a:cs typeface="Arial" charset="0"/>
              </a:rPr>
              <a:pPr/>
              <a:t>7</a:t>
            </a:fld>
            <a:endParaRPr lang="en-US" smtClean="0">
              <a:latin typeface="Arial" charset="0"/>
              <a:cs typeface="Arial" charset="0"/>
            </a:endParaRPr>
          </a:p>
        </p:txBody>
      </p:sp>
      <p:sp>
        <p:nvSpPr>
          <p:cNvPr id="24578" name="Title 1"/>
          <p:cNvSpPr>
            <a:spLocks noGrp="1"/>
          </p:cNvSpPr>
          <p:nvPr>
            <p:ph type="title"/>
          </p:nvPr>
        </p:nvSpPr>
        <p:spPr/>
        <p:txBody>
          <a:bodyPr/>
          <a:lstStyle/>
          <a:p>
            <a:r>
              <a:rPr lang="en-US" smtClean="0">
                <a:cs typeface="Arial" charset="0"/>
              </a:rPr>
              <a:t>So Lets Recap - How do I open a Support Case?</a:t>
            </a:r>
          </a:p>
        </p:txBody>
      </p:sp>
      <p:graphicFrame>
        <p:nvGraphicFramePr>
          <p:cNvPr id="24697" name="Group 121"/>
          <p:cNvGraphicFramePr>
            <a:graphicFrameLocks noGrp="1"/>
          </p:cNvGraphicFramePr>
          <p:nvPr>
            <p:ph idx="1"/>
          </p:nvPr>
        </p:nvGraphicFramePr>
        <p:xfrm>
          <a:off x="228601" y="1219200"/>
          <a:ext cx="8686800" cy="4724083"/>
        </p:xfrm>
        <a:graphic>
          <a:graphicData uri="http://schemas.openxmlformats.org/drawingml/2006/table">
            <a:tbl>
              <a:tblPr/>
              <a:tblGrid>
                <a:gridCol w="1832995"/>
                <a:gridCol w="3506598"/>
                <a:gridCol w="3347207"/>
              </a:tblGrid>
              <a:tr h="715963">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FFFFFF"/>
                          </a:solidFill>
                          <a:effectLst/>
                          <a:latin typeface="Arial" charset="0"/>
                          <a:cs typeface="Arial" charset="0"/>
                        </a:rPr>
                        <a:t>Product Version</a:t>
                      </a:r>
                    </a:p>
                  </a:txBody>
                  <a:tcPr marL="91759" marR="9175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FFFFFF"/>
                          </a:solidFill>
                          <a:effectLst/>
                          <a:latin typeface="Arial" charset="0"/>
                          <a:cs typeface="Arial" charset="0"/>
                        </a:rPr>
                        <a:t>As of April 1, 2014</a:t>
                      </a:r>
                    </a:p>
                  </a:txBody>
                  <a:tcPr marL="91759" marR="9175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FFFFFF"/>
                          </a:solidFill>
                          <a:effectLst/>
                          <a:latin typeface="Arial" charset="0"/>
                          <a:cs typeface="Arial" charset="0"/>
                        </a:rPr>
                        <a:t>August  1, 2014</a:t>
                      </a:r>
                    </a:p>
                  </a:txBody>
                  <a:tcPr marL="91759" marR="9175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1265238">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charset="0"/>
                          <a:cs typeface="Arial" charset="0"/>
                        </a:rPr>
                        <a:t>ViewONE 4.1</a:t>
                      </a:r>
                      <a:endParaRPr kumimoji="0" lang="en-US" sz="1400" b="0" i="0" u="none" strike="noStrike" cap="none" normalizeH="0" baseline="0" smtClean="0">
                        <a:ln>
                          <a:noFill/>
                        </a:ln>
                        <a:solidFill>
                          <a:srgbClr val="009900"/>
                        </a:solidFill>
                        <a:effectLst/>
                        <a:latin typeface="Arial" charset="0"/>
                        <a:cs typeface="Arial" charset="0"/>
                      </a:endParaRPr>
                    </a:p>
                  </a:txBody>
                  <a:tcPr marL="91759" marR="9175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6DAFD"/>
                    </a:solidFill>
                  </a:tcPr>
                </a:tc>
                <a:tc>
                  <a:txBody>
                    <a:bodyPr/>
                    <a:lstStyle/>
                    <a:p>
                      <a:pPr marL="266700" marR="0" lvl="0" indent="-266700" algn="l" defTabSz="457200" rtl="0" eaLnBrk="1" fontAlgn="base" latinLnBrk="0" hangingPunct="1">
                        <a:lnSpc>
                          <a:spcPct val="100000"/>
                        </a:lnSpc>
                        <a:spcBef>
                          <a:spcPct val="0"/>
                        </a:spcBef>
                        <a:spcAft>
                          <a:spcPct val="0"/>
                        </a:spcAft>
                        <a:buClrTx/>
                        <a:buSzTx/>
                        <a:buFontTx/>
                        <a:buAutoNum type="arabicPeriod"/>
                        <a:tabLst/>
                        <a:defRPr/>
                      </a:pPr>
                      <a:r>
                        <a:rPr kumimoji="0" lang="en-US" sz="1400" b="0" i="0" u="none" strike="noStrike" cap="none" normalizeH="0" baseline="0" dirty="0" smtClean="0">
                          <a:ln>
                            <a:noFill/>
                          </a:ln>
                          <a:solidFill>
                            <a:schemeClr val="tx1"/>
                          </a:solidFill>
                          <a:effectLst/>
                          <a:latin typeface="Arial" charset="0"/>
                          <a:cs typeface="Arial" charset="0"/>
                        </a:rPr>
                        <a:t>E-Mail via </a:t>
                      </a:r>
                      <a:r>
                        <a:rPr lang="en-US" sz="1400" dirty="0" smtClean="0">
                          <a:solidFill>
                            <a:srgbClr val="060FCC"/>
                          </a:solidFill>
                          <a:hlinkClick r:id="rId3"/>
                        </a:rPr>
                        <a:t>Daejasup@us.ibm.com</a:t>
                      </a:r>
                      <a:endParaRPr lang="en-US" sz="1400" dirty="0" smtClean="0">
                        <a:solidFill>
                          <a:srgbClr val="060FCC"/>
                        </a:solidFill>
                      </a:endParaRPr>
                    </a:p>
                    <a:p>
                      <a:pPr marL="266700" marR="0" lvl="0" indent="-266700" algn="l" defTabSz="457200" rtl="0" eaLnBrk="1" fontAlgn="base" latinLnBrk="0" hangingPunct="1">
                        <a:lnSpc>
                          <a:spcPct val="100000"/>
                        </a:lnSpc>
                        <a:spcBef>
                          <a:spcPct val="0"/>
                        </a:spcBef>
                        <a:spcAft>
                          <a:spcPct val="0"/>
                        </a:spcAft>
                        <a:buClrTx/>
                        <a:buSzTx/>
                        <a:buFontTx/>
                        <a:buAutoNum type="arabicPeriod"/>
                        <a:tabLst/>
                        <a:defRPr/>
                      </a:pPr>
                      <a:r>
                        <a:rPr kumimoji="0" lang="en-US" sz="1400" b="0" i="0" u="none" strike="noStrike" cap="none" normalizeH="0" baseline="0" dirty="0" smtClean="0">
                          <a:ln>
                            <a:noFill/>
                          </a:ln>
                          <a:solidFill>
                            <a:schemeClr val="tx1"/>
                          </a:solidFill>
                          <a:effectLst/>
                          <a:latin typeface="Arial" charset="0"/>
                          <a:cs typeface="Arial" charset="0"/>
                        </a:rPr>
                        <a:t>Online via the</a:t>
                      </a:r>
                      <a:r>
                        <a:rPr kumimoji="0" lang="en-US" sz="1400" b="0" i="0" u="sng" strike="noStrike" cap="none" normalizeH="0" baseline="0" dirty="0" smtClean="0">
                          <a:ln>
                            <a:noFill/>
                          </a:ln>
                          <a:solidFill>
                            <a:schemeClr val="tx1"/>
                          </a:solidFill>
                          <a:effectLst/>
                          <a:latin typeface="Arial" charset="0"/>
                          <a:cs typeface="Arial" charset="0"/>
                          <a:hlinkClick r:id="rId4"/>
                        </a:rPr>
                        <a:t> </a:t>
                      </a:r>
                      <a:r>
                        <a:rPr kumimoji="0" lang="en-US" sz="1400" b="0" i="0" u="sng" strike="noStrike" cap="none" normalizeH="0" baseline="0" dirty="0" smtClean="0">
                          <a:ln>
                            <a:noFill/>
                          </a:ln>
                          <a:solidFill>
                            <a:schemeClr val="tx1"/>
                          </a:solidFill>
                          <a:effectLst/>
                          <a:latin typeface="Arial" charset="0"/>
                          <a:cs typeface="Arial" charset="0"/>
                          <a:hlinkClick r:id="rId5"/>
                        </a:rPr>
                        <a:t>IBM Support Portal - SR tool</a:t>
                      </a:r>
                      <a:r>
                        <a:rPr kumimoji="0" lang="en-US" sz="1400" b="0" i="0" u="none" strike="noStrike" cap="none" normalizeH="0" baseline="0" dirty="0" smtClean="0">
                          <a:ln>
                            <a:noFill/>
                          </a:ln>
                          <a:solidFill>
                            <a:schemeClr val="tx1"/>
                          </a:solidFill>
                          <a:effectLst/>
                          <a:latin typeface="Arial" charset="0"/>
                          <a:cs typeface="Arial" charset="0"/>
                        </a:rPr>
                        <a:t>.  </a:t>
                      </a:r>
                      <a:endParaRPr kumimoji="0" lang="en-US" sz="1400" b="0" i="0" u="none" strike="noStrike" cap="none" normalizeH="0" baseline="0" dirty="0" smtClean="0">
                        <a:ln>
                          <a:noFill/>
                        </a:ln>
                        <a:solidFill>
                          <a:srgbClr val="000000"/>
                        </a:solidFill>
                        <a:effectLst/>
                        <a:latin typeface="Calibri" pitchFamily="34" charset="0"/>
                        <a:cs typeface="Arial" charset="0"/>
                      </a:endParaRPr>
                    </a:p>
                    <a:p>
                      <a:pPr marL="266700" marR="0" lvl="0" indent="-266700" algn="l" defTabSz="457200" rtl="0" eaLnBrk="1" fontAlgn="base" latinLnBrk="0" hangingPunct="1">
                        <a:lnSpc>
                          <a:spcPct val="100000"/>
                        </a:lnSpc>
                        <a:spcBef>
                          <a:spcPct val="0"/>
                        </a:spcBef>
                        <a:spcAft>
                          <a:spcPct val="0"/>
                        </a:spcAft>
                        <a:buClrTx/>
                        <a:buSzTx/>
                        <a:buFontTx/>
                        <a:buAutoNum type="arabicPeriod"/>
                        <a:tabLst/>
                      </a:pPr>
                      <a:r>
                        <a:rPr kumimoji="0" lang="en-US" sz="1400" b="0" i="0" u="none" strike="noStrike" cap="none" normalizeH="0" baseline="0" dirty="0" smtClean="0">
                          <a:ln>
                            <a:noFill/>
                          </a:ln>
                          <a:solidFill>
                            <a:srgbClr val="000000"/>
                          </a:solidFill>
                          <a:effectLst/>
                          <a:latin typeface="Calibri" pitchFamily="34" charset="0"/>
                          <a:cs typeface="Arial" charset="0"/>
                        </a:rPr>
                        <a:t>Via phone:</a:t>
                      </a:r>
                    </a:p>
                    <a:p>
                      <a:pPr marL="742950" marR="0" lvl="1" indent="-285750" algn="l" defTabSz="457200" rtl="0" eaLnBrk="1" fontAlgn="base" latinLnBrk="0" hangingPunct="1">
                        <a:lnSpc>
                          <a:spcPct val="100000"/>
                        </a:lnSpc>
                        <a:spcBef>
                          <a:spcPct val="0"/>
                        </a:spcBef>
                        <a:spcAft>
                          <a:spcPct val="0"/>
                        </a:spcAft>
                        <a:buClrTx/>
                        <a:buSzTx/>
                        <a:buFontTx/>
                        <a:buChar char="•"/>
                        <a:tabLst/>
                        <a:defRPr/>
                      </a:pPr>
                      <a:r>
                        <a:rPr kumimoji="0" lang="en-US" sz="1400" b="0" i="0" u="none" strike="noStrike" cap="none" normalizeH="0" baseline="0" dirty="0" smtClean="0">
                          <a:ln>
                            <a:noFill/>
                          </a:ln>
                          <a:solidFill>
                            <a:srgbClr val="000000"/>
                          </a:solidFill>
                          <a:effectLst/>
                          <a:latin typeface="Calibri" pitchFamily="34" charset="0"/>
                          <a:cs typeface="Arial" charset="0"/>
                        </a:rPr>
                        <a:t>WW: </a:t>
                      </a:r>
                      <a:r>
                        <a:rPr kumimoji="0" lang="en-US" sz="1400" b="0" i="0" u="none" strike="noStrike" cap="none" normalizeH="0" baseline="0" dirty="0" smtClean="0">
                          <a:ln>
                            <a:noFill/>
                          </a:ln>
                          <a:solidFill>
                            <a:schemeClr val="tx1"/>
                          </a:solidFill>
                          <a:effectLst/>
                          <a:latin typeface="Arial" charset="0"/>
                          <a:cs typeface="Arial" charset="0"/>
                          <a:hlinkClick r:id="rId6"/>
                        </a:rPr>
                        <a:t>www.ibm.com/planetwide</a:t>
                      </a:r>
                      <a:endParaRPr kumimoji="0" lang="en-US" sz="1400" b="0" i="0" u="none" strike="noStrike" cap="none" normalizeH="0" baseline="0" dirty="0" smtClean="0">
                        <a:ln>
                          <a:noFill/>
                        </a:ln>
                        <a:solidFill>
                          <a:schemeClr val="tx1"/>
                        </a:solidFill>
                        <a:effectLst/>
                        <a:latin typeface="Arial" charset="0"/>
                        <a:cs typeface="Arial" charset="0"/>
                      </a:endParaRPr>
                    </a:p>
                    <a:p>
                      <a:pPr marL="742950" marR="0" lvl="1" indent="-285750" algn="l" defTabSz="4572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dirty="0" smtClean="0">
                          <a:ln>
                            <a:noFill/>
                          </a:ln>
                          <a:solidFill>
                            <a:srgbClr val="000000"/>
                          </a:solidFill>
                          <a:effectLst/>
                          <a:latin typeface="Calibri" pitchFamily="34" charset="0"/>
                          <a:cs typeface="Arial" charset="0"/>
                        </a:rPr>
                        <a:t>US:  800-IBM-SERV</a:t>
                      </a:r>
                    </a:p>
                  </a:txBody>
                  <a:tcPr marL="91759" marR="9175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6DAFD"/>
                    </a:solidFill>
                  </a:tcPr>
                </a:tc>
                <a:tc>
                  <a:txBody>
                    <a:bodyPr/>
                    <a:lstStyle/>
                    <a:p>
                      <a:pPr marL="266700" marR="0" lvl="0" indent="-266700" algn="l" defTabSz="457200" rtl="0" eaLnBrk="1" fontAlgn="base" latinLnBrk="0" hangingPunct="1">
                        <a:lnSpc>
                          <a:spcPct val="100000"/>
                        </a:lnSpc>
                        <a:spcBef>
                          <a:spcPct val="0"/>
                        </a:spcBef>
                        <a:spcAft>
                          <a:spcPct val="0"/>
                        </a:spcAft>
                        <a:buClrTx/>
                        <a:buSzTx/>
                        <a:buFontTx/>
                        <a:buAutoNum type="arabicPeriod"/>
                        <a:tabLst/>
                        <a:defRPr/>
                      </a:pPr>
                      <a:r>
                        <a:rPr kumimoji="0" lang="en-US" sz="1400" b="0" i="0" u="none" strike="noStrike" cap="none" normalizeH="0" baseline="0" dirty="0" smtClean="0">
                          <a:ln>
                            <a:noFill/>
                          </a:ln>
                          <a:solidFill>
                            <a:schemeClr val="tx1"/>
                          </a:solidFill>
                          <a:effectLst/>
                          <a:latin typeface="Arial" charset="0"/>
                          <a:cs typeface="Arial" charset="0"/>
                        </a:rPr>
                        <a:t>Online via the</a:t>
                      </a:r>
                      <a:r>
                        <a:rPr kumimoji="0" lang="en-US" sz="1400" b="0" i="0" u="sng" strike="noStrike" cap="none" normalizeH="0" baseline="0" dirty="0" smtClean="0">
                          <a:ln>
                            <a:noFill/>
                          </a:ln>
                          <a:solidFill>
                            <a:schemeClr val="tx1"/>
                          </a:solidFill>
                          <a:effectLst/>
                          <a:latin typeface="Arial" charset="0"/>
                          <a:cs typeface="Arial" charset="0"/>
                          <a:hlinkClick r:id="rId4"/>
                        </a:rPr>
                        <a:t> </a:t>
                      </a:r>
                      <a:r>
                        <a:rPr kumimoji="0" lang="en-US" sz="1400" b="0" i="0" u="sng" strike="noStrike" cap="none" normalizeH="0" baseline="0" dirty="0" smtClean="0">
                          <a:ln>
                            <a:noFill/>
                          </a:ln>
                          <a:solidFill>
                            <a:schemeClr val="tx1"/>
                          </a:solidFill>
                          <a:effectLst/>
                          <a:latin typeface="Arial" charset="0"/>
                          <a:cs typeface="Arial" charset="0"/>
                          <a:hlinkClick r:id="rId5"/>
                        </a:rPr>
                        <a:t>IBM Support Portal - SR tool</a:t>
                      </a:r>
                      <a:r>
                        <a:rPr kumimoji="0" lang="en-US" sz="1400" b="0" i="0" u="none" strike="noStrike" cap="none" normalizeH="0" baseline="0" dirty="0" smtClean="0">
                          <a:ln>
                            <a:noFill/>
                          </a:ln>
                          <a:solidFill>
                            <a:schemeClr val="tx1"/>
                          </a:solidFill>
                          <a:effectLst/>
                          <a:latin typeface="Arial" charset="0"/>
                          <a:cs typeface="Arial" charset="0"/>
                        </a:rPr>
                        <a:t>.  </a:t>
                      </a:r>
                      <a:endParaRPr kumimoji="0" lang="en-US" sz="1400" b="0" i="0" u="none" strike="noStrike" cap="none" normalizeH="0" baseline="0" dirty="0" smtClean="0">
                        <a:ln>
                          <a:noFill/>
                        </a:ln>
                        <a:solidFill>
                          <a:srgbClr val="000000"/>
                        </a:solidFill>
                        <a:effectLst/>
                        <a:latin typeface="Calibri" pitchFamily="34" charset="0"/>
                        <a:cs typeface="Arial" charset="0"/>
                      </a:endParaRPr>
                    </a:p>
                    <a:p>
                      <a:pPr marL="266700" marR="0" lvl="0" indent="-266700" algn="l" defTabSz="457200" rtl="0" eaLnBrk="1" fontAlgn="base" latinLnBrk="0" hangingPunct="1">
                        <a:lnSpc>
                          <a:spcPct val="100000"/>
                        </a:lnSpc>
                        <a:spcBef>
                          <a:spcPct val="0"/>
                        </a:spcBef>
                        <a:spcAft>
                          <a:spcPct val="0"/>
                        </a:spcAft>
                        <a:buClrTx/>
                        <a:buSzTx/>
                        <a:buFontTx/>
                        <a:buAutoNum type="arabicPeriod"/>
                        <a:tabLst/>
                      </a:pPr>
                      <a:r>
                        <a:rPr kumimoji="0" lang="en-US" sz="1400" b="0" i="0" u="none" strike="noStrike" cap="none" normalizeH="0" baseline="0" dirty="0" smtClean="0">
                          <a:ln>
                            <a:noFill/>
                          </a:ln>
                          <a:solidFill>
                            <a:srgbClr val="000000"/>
                          </a:solidFill>
                          <a:effectLst/>
                          <a:latin typeface="Calibri" pitchFamily="34" charset="0"/>
                          <a:cs typeface="Arial" charset="0"/>
                        </a:rPr>
                        <a:t>Via phone:</a:t>
                      </a:r>
                    </a:p>
                    <a:p>
                      <a:pPr marL="742950" marR="0" lvl="1" indent="-285750" algn="l" defTabSz="457200" rtl="0" eaLnBrk="1" fontAlgn="base" latinLnBrk="0" hangingPunct="1">
                        <a:lnSpc>
                          <a:spcPct val="100000"/>
                        </a:lnSpc>
                        <a:spcBef>
                          <a:spcPct val="0"/>
                        </a:spcBef>
                        <a:spcAft>
                          <a:spcPct val="0"/>
                        </a:spcAft>
                        <a:buClrTx/>
                        <a:buSzTx/>
                        <a:buFontTx/>
                        <a:buChar char="•"/>
                        <a:tabLst/>
                        <a:defRPr/>
                      </a:pPr>
                      <a:r>
                        <a:rPr kumimoji="0" lang="en-US" sz="1400" b="0" i="0" u="none" strike="noStrike" cap="none" normalizeH="0" baseline="0" dirty="0" smtClean="0">
                          <a:ln>
                            <a:noFill/>
                          </a:ln>
                          <a:solidFill>
                            <a:srgbClr val="000000"/>
                          </a:solidFill>
                          <a:effectLst/>
                          <a:latin typeface="Calibri" pitchFamily="34" charset="0"/>
                          <a:cs typeface="Arial" charset="0"/>
                        </a:rPr>
                        <a:t>WW: </a:t>
                      </a:r>
                      <a:r>
                        <a:rPr kumimoji="0" lang="en-US" sz="1400" b="0" i="0" u="none" strike="noStrike" cap="none" normalizeH="0" baseline="0" dirty="0" smtClean="0">
                          <a:ln>
                            <a:noFill/>
                          </a:ln>
                          <a:solidFill>
                            <a:schemeClr val="tx1"/>
                          </a:solidFill>
                          <a:effectLst/>
                          <a:latin typeface="Arial" charset="0"/>
                          <a:cs typeface="Arial" charset="0"/>
                          <a:hlinkClick r:id="rId6"/>
                        </a:rPr>
                        <a:t>www.ibm.com/planetwide</a:t>
                      </a:r>
                      <a:endParaRPr kumimoji="0" lang="en-US" sz="1400" b="0" i="0" u="none" strike="noStrike" cap="none" normalizeH="0" baseline="0" dirty="0" smtClean="0">
                        <a:ln>
                          <a:noFill/>
                        </a:ln>
                        <a:solidFill>
                          <a:schemeClr val="tx1"/>
                        </a:solidFill>
                        <a:effectLst/>
                        <a:latin typeface="Arial" charset="0"/>
                        <a:cs typeface="Arial" charset="0"/>
                      </a:endParaRPr>
                    </a:p>
                    <a:p>
                      <a:pPr marL="742950" marR="0" lvl="1" indent="-285750" algn="l" defTabSz="4572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dirty="0" smtClean="0">
                          <a:ln>
                            <a:noFill/>
                          </a:ln>
                          <a:solidFill>
                            <a:srgbClr val="000000"/>
                          </a:solidFill>
                          <a:effectLst/>
                          <a:latin typeface="Calibri" pitchFamily="34" charset="0"/>
                          <a:cs typeface="Arial" charset="0"/>
                        </a:rPr>
                        <a:t>US:  800-IBM-SERV</a:t>
                      </a:r>
                    </a:p>
                  </a:txBody>
                  <a:tcPr marL="91759" marR="9175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6DAFD"/>
                    </a:solidFill>
                  </a:tcPr>
                </a:tc>
              </a:tr>
              <a:tr h="973138">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charset="0"/>
                          <a:cs typeface="Arial" charset="0"/>
                        </a:rPr>
                        <a:t>ViewONE 4.0.X</a:t>
                      </a:r>
                      <a:endParaRPr kumimoji="0" lang="en-US" sz="1400" b="0" i="0" u="none" strike="noStrike" cap="none" normalizeH="0" baseline="0" smtClean="0">
                        <a:ln>
                          <a:noFill/>
                        </a:ln>
                        <a:solidFill>
                          <a:srgbClr val="009900"/>
                        </a:solidFill>
                        <a:effectLst/>
                        <a:latin typeface="Arial" charset="0"/>
                        <a:cs typeface="Arial" charset="0"/>
                      </a:endParaRPr>
                    </a:p>
                  </a:txBody>
                  <a:tcPr marL="91759" marR="9175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EDFE"/>
                    </a:solidFill>
                  </a:tcPr>
                </a:tc>
                <a:tc>
                  <a:txBody>
                    <a:bodyPr/>
                    <a:lstStyle/>
                    <a:p>
                      <a:pPr marL="266700" marR="0" lvl="0" indent="-266700" algn="l" defTabSz="457200" rtl="0" eaLnBrk="1" fontAlgn="base" latinLnBrk="0" hangingPunct="1">
                        <a:lnSpc>
                          <a:spcPct val="100000"/>
                        </a:lnSpc>
                        <a:spcBef>
                          <a:spcPct val="0"/>
                        </a:spcBef>
                        <a:spcAft>
                          <a:spcPct val="0"/>
                        </a:spcAft>
                        <a:buClrTx/>
                        <a:buSzTx/>
                        <a:buFontTx/>
                        <a:buAutoNum type="arabicPeriod"/>
                        <a:tabLst/>
                      </a:pPr>
                      <a:r>
                        <a:rPr kumimoji="0" lang="en-US" sz="1400" b="0" i="0" u="none" strike="noStrike" cap="none" normalizeH="0" baseline="0" dirty="0" smtClean="0">
                          <a:ln>
                            <a:noFill/>
                          </a:ln>
                          <a:solidFill>
                            <a:srgbClr val="000000"/>
                          </a:solidFill>
                          <a:effectLst/>
                          <a:latin typeface="Calibri" pitchFamily="34" charset="0"/>
                          <a:cs typeface="Arial" charset="0"/>
                        </a:rPr>
                        <a:t>Via phone:</a:t>
                      </a:r>
                    </a:p>
                    <a:p>
                      <a:pPr marL="742950" marR="0" lvl="1" indent="-285750" algn="l" defTabSz="457200" rtl="0" eaLnBrk="1" fontAlgn="base" latinLnBrk="0" hangingPunct="1">
                        <a:lnSpc>
                          <a:spcPct val="100000"/>
                        </a:lnSpc>
                        <a:spcBef>
                          <a:spcPct val="0"/>
                        </a:spcBef>
                        <a:spcAft>
                          <a:spcPct val="0"/>
                        </a:spcAft>
                        <a:buClrTx/>
                        <a:buSzTx/>
                        <a:buFontTx/>
                        <a:buChar char="•"/>
                        <a:tabLst/>
                        <a:defRPr/>
                      </a:pPr>
                      <a:r>
                        <a:rPr kumimoji="0" lang="en-US" sz="1400" b="0" i="0" u="none" strike="noStrike" cap="none" normalizeH="0" baseline="0" dirty="0" smtClean="0">
                          <a:ln>
                            <a:noFill/>
                          </a:ln>
                          <a:solidFill>
                            <a:srgbClr val="000000"/>
                          </a:solidFill>
                          <a:effectLst/>
                          <a:latin typeface="Calibri" pitchFamily="34" charset="0"/>
                          <a:cs typeface="Arial" charset="0"/>
                        </a:rPr>
                        <a:t>WW: </a:t>
                      </a:r>
                      <a:r>
                        <a:rPr kumimoji="0" lang="en-US" sz="1400" b="0" i="0" u="none" strike="noStrike" cap="none" normalizeH="0" baseline="0" dirty="0" smtClean="0">
                          <a:ln>
                            <a:noFill/>
                          </a:ln>
                          <a:solidFill>
                            <a:schemeClr val="tx1"/>
                          </a:solidFill>
                          <a:effectLst/>
                          <a:latin typeface="Arial" charset="0"/>
                          <a:cs typeface="Arial" charset="0"/>
                          <a:hlinkClick r:id="rId6"/>
                        </a:rPr>
                        <a:t>www.ibm.com/planetwide</a:t>
                      </a:r>
                      <a:endParaRPr kumimoji="0" lang="en-US" sz="1400" b="0" i="0" u="none" strike="noStrike" cap="none" normalizeH="0" baseline="0" dirty="0" smtClean="0">
                        <a:ln>
                          <a:noFill/>
                        </a:ln>
                        <a:solidFill>
                          <a:schemeClr val="tx1"/>
                        </a:solidFill>
                        <a:effectLst/>
                        <a:latin typeface="Arial" charset="0"/>
                        <a:cs typeface="Arial" charset="0"/>
                      </a:endParaRPr>
                    </a:p>
                    <a:p>
                      <a:pPr marL="742950" marR="0" lvl="1" indent="-285750" algn="l" defTabSz="4572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dirty="0" smtClean="0">
                          <a:ln>
                            <a:noFill/>
                          </a:ln>
                          <a:solidFill>
                            <a:srgbClr val="000000"/>
                          </a:solidFill>
                          <a:effectLst/>
                          <a:latin typeface="Calibri" pitchFamily="34" charset="0"/>
                          <a:cs typeface="Arial" charset="0"/>
                        </a:rPr>
                        <a:t>US:  800-IBM-SERV</a:t>
                      </a:r>
                    </a:p>
                    <a:p>
                      <a:pPr marL="266700" marR="0" lvl="0" indent="-266700" algn="l"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cs typeface="Arial" charset="0"/>
                      </a:endParaRPr>
                    </a:p>
                  </a:txBody>
                  <a:tcPr marL="91759" marR="9175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EDFE"/>
                    </a:solidFill>
                  </a:tcPr>
                </a:tc>
                <a:tc>
                  <a:txBody>
                    <a:bodyPr/>
                    <a:lstStyle/>
                    <a:p>
                      <a:pPr marL="266700" marR="0" lvl="0" indent="-266700" algn="l" defTabSz="457200" rtl="0" eaLnBrk="1" fontAlgn="base" latinLnBrk="0" hangingPunct="1">
                        <a:lnSpc>
                          <a:spcPct val="100000"/>
                        </a:lnSpc>
                        <a:spcBef>
                          <a:spcPct val="0"/>
                        </a:spcBef>
                        <a:spcAft>
                          <a:spcPct val="0"/>
                        </a:spcAft>
                        <a:buClrTx/>
                        <a:buSzTx/>
                        <a:buFontTx/>
                        <a:buAutoNum type="arabicPeriod"/>
                        <a:tabLst/>
                      </a:pPr>
                      <a:r>
                        <a:rPr kumimoji="0" lang="en-US" sz="1400" b="0" i="0" u="none" strike="noStrike" cap="none" normalizeH="0" baseline="0" dirty="0" smtClean="0">
                          <a:ln>
                            <a:noFill/>
                          </a:ln>
                          <a:solidFill>
                            <a:srgbClr val="000000"/>
                          </a:solidFill>
                          <a:effectLst/>
                          <a:latin typeface="Calibri" pitchFamily="34" charset="0"/>
                          <a:cs typeface="Arial" charset="0"/>
                        </a:rPr>
                        <a:t>Via phone:</a:t>
                      </a:r>
                    </a:p>
                    <a:p>
                      <a:pPr marL="742950" marR="0" lvl="1" indent="-285750" algn="l" defTabSz="457200" rtl="0" eaLnBrk="1" fontAlgn="base" latinLnBrk="0" hangingPunct="1">
                        <a:lnSpc>
                          <a:spcPct val="100000"/>
                        </a:lnSpc>
                        <a:spcBef>
                          <a:spcPct val="0"/>
                        </a:spcBef>
                        <a:spcAft>
                          <a:spcPct val="0"/>
                        </a:spcAft>
                        <a:buClrTx/>
                        <a:buSzTx/>
                        <a:buFontTx/>
                        <a:buChar char="•"/>
                        <a:tabLst/>
                        <a:defRPr/>
                      </a:pPr>
                      <a:r>
                        <a:rPr kumimoji="0" lang="en-US" sz="1400" b="0" i="0" u="none" strike="noStrike" cap="none" normalizeH="0" baseline="0" dirty="0" smtClean="0">
                          <a:ln>
                            <a:noFill/>
                          </a:ln>
                          <a:solidFill>
                            <a:srgbClr val="000000"/>
                          </a:solidFill>
                          <a:effectLst/>
                          <a:latin typeface="Calibri" pitchFamily="34" charset="0"/>
                          <a:cs typeface="Arial" charset="0"/>
                        </a:rPr>
                        <a:t>WW: </a:t>
                      </a:r>
                      <a:r>
                        <a:rPr kumimoji="0" lang="en-US" sz="1400" b="0" i="0" u="none" strike="noStrike" cap="none" normalizeH="0" baseline="0" dirty="0" smtClean="0">
                          <a:ln>
                            <a:noFill/>
                          </a:ln>
                          <a:solidFill>
                            <a:schemeClr val="tx1"/>
                          </a:solidFill>
                          <a:effectLst/>
                          <a:latin typeface="Arial" charset="0"/>
                          <a:cs typeface="Arial" charset="0"/>
                          <a:hlinkClick r:id="rId6"/>
                        </a:rPr>
                        <a:t>www.ibm.com/planetwide</a:t>
                      </a:r>
                      <a:endParaRPr kumimoji="0" lang="en-US" sz="1400" b="0" i="0" u="none" strike="noStrike" cap="none" normalizeH="0" baseline="0" dirty="0" smtClean="0">
                        <a:ln>
                          <a:noFill/>
                        </a:ln>
                        <a:solidFill>
                          <a:schemeClr val="tx1"/>
                        </a:solidFill>
                        <a:effectLst/>
                        <a:latin typeface="Arial" charset="0"/>
                        <a:cs typeface="Arial" charset="0"/>
                      </a:endParaRPr>
                    </a:p>
                    <a:p>
                      <a:pPr marL="742950" marR="0" lvl="1" indent="-285750" algn="l" defTabSz="4572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dirty="0" smtClean="0">
                          <a:ln>
                            <a:noFill/>
                          </a:ln>
                          <a:solidFill>
                            <a:srgbClr val="000000"/>
                          </a:solidFill>
                          <a:effectLst/>
                          <a:latin typeface="Calibri" pitchFamily="34" charset="0"/>
                          <a:cs typeface="Arial" charset="0"/>
                        </a:rPr>
                        <a:t>US:  800-IBM-SERV</a:t>
                      </a:r>
                    </a:p>
                    <a:p>
                      <a:pPr marL="266700" marR="0" lvl="0" indent="-266700" algn="l" defTabSz="457200" rtl="0" eaLnBrk="0" fontAlgn="base" latinLnBrk="0" hangingPunct="0">
                        <a:lnSpc>
                          <a:spcPct val="100000"/>
                        </a:lnSpc>
                        <a:spcBef>
                          <a:spcPct val="50000"/>
                        </a:spcBef>
                        <a:spcAft>
                          <a:spcPct val="0"/>
                        </a:spcAft>
                        <a:buClr>
                          <a:schemeClr val="tx1"/>
                        </a:buClr>
                        <a:buSzTx/>
                        <a:buFontTx/>
                        <a:buAutoNum type="arabicPeriod"/>
                        <a:tabLst/>
                      </a:pPr>
                      <a:r>
                        <a:rPr kumimoji="0" lang="en-US" sz="1400" b="0" i="0" u="none" strike="noStrike" cap="none" normalizeH="0" baseline="0" dirty="0" smtClean="0">
                          <a:ln>
                            <a:noFill/>
                          </a:ln>
                          <a:solidFill>
                            <a:schemeClr val="tx1"/>
                          </a:solidFill>
                          <a:effectLst/>
                          <a:latin typeface="Arial" charset="0"/>
                          <a:cs typeface="Arial" charset="0"/>
                        </a:rPr>
                        <a:t>Online via the</a:t>
                      </a:r>
                      <a:r>
                        <a:rPr kumimoji="0" lang="en-US" sz="1400" b="0" i="0" u="sng" strike="noStrike" cap="none" normalizeH="0" baseline="0" dirty="0" smtClean="0">
                          <a:ln>
                            <a:noFill/>
                          </a:ln>
                          <a:solidFill>
                            <a:schemeClr val="tx1"/>
                          </a:solidFill>
                          <a:effectLst/>
                          <a:latin typeface="Arial" charset="0"/>
                          <a:cs typeface="Arial" charset="0"/>
                          <a:hlinkClick r:id="rId4"/>
                        </a:rPr>
                        <a:t> IBM Support Portal</a:t>
                      </a:r>
                      <a:r>
                        <a:rPr kumimoji="0" lang="en-US" sz="1400" b="0" i="0" u="none" strike="noStrike" cap="none" normalizeH="0" baseline="0" dirty="0" smtClean="0">
                          <a:ln>
                            <a:noFill/>
                          </a:ln>
                          <a:solidFill>
                            <a:schemeClr val="tx1"/>
                          </a:solidFill>
                          <a:effectLst/>
                          <a:latin typeface="Arial" charset="0"/>
                          <a:cs typeface="Arial" charset="0"/>
                        </a:rPr>
                        <a:t>.  </a:t>
                      </a:r>
                    </a:p>
                    <a:p>
                      <a:pPr marL="266700" marR="0" lvl="0" indent="-266700" algn="l" defTabSz="457200" rtl="0" eaLnBrk="1" fontAlgn="base" latinLnBrk="0" hangingPunct="1">
                        <a:lnSpc>
                          <a:spcPct val="100000"/>
                        </a:lnSpc>
                        <a:spcBef>
                          <a:spcPct val="0"/>
                        </a:spcBef>
                        <a:spcAft>
                          <a:spcPct val="0"/>
                        </a:spcAft>
                        <a:buClrTx/>
                        <a:buSzTx/>
                        <a:buFontTx/>
                        <a:buAutoNum type="arabicPeriod"/>
                        <a:tabLst/>
                      </a:pPr>
                      <a:endParaRPr kumimoji="0" lang="en-US" sz="1400" b="0" i="0" u="none" strike="noStrike" cap="none" normalizeH="0" baseline="0" dirty="0" smtClean="0">
                        <a:ln>
                          <a:noFill/>
                        </a:ln>
                        <a:solidFill>
                          <a:schemeClr val="tx1"/>
                        </a:solidFill>
                        <a:effectLst/>
                        <a:latin typeface="Arial" charset="0"/>
                        <a:cs typeface="Arial" charset="0"/>
                      </a:endParaRPr>
                    </a:p>
                  </a:txBody>
                  <a:tcPr marL="91759" marR="9175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EDFE"/>
                    </a:solidFill>
                  </a:tcPr>
                </a:tc>
              </a:tr>
              <a:tr h="1262063">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charset="0"/>
                          <a:cs typeface="Arial" charset="0"/>
                        </a:rPr>
                        <a:t>ViewONE …</a:t>
                      </a:r>
                    </a:p>
                    <a:p>
                      <a:pPr marL="0" marR="0" lvl="0" indent="0" algn="l" defTabSz="4572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smtClean="0">
                          <a:ln>
                            <a:noFill/>
                          </a:ln>
                          <a:solidFill>
                            <a:schemeClr val="tx1"/>
                          </a:solidFill>
                          <a:effectLst/>
                          <a:latin typeface="Arial" charset="0"/>
                          <a:cs typeface="Arial" charset="0"/>
                        </a:rPr>
                        <a:t> 1.X</a:t>
                      </a:r>
                    </a:p>
                    <a:p>
                      <a:pPr marL="0" marR="0" lvl="0" indent="0" algn="l" defTabSz="4572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smtClean="0">
                          <a:ln>
                            <a:noFill/>
                          </a:ln>
                          <a:solidFill>
                            <a:schemeClr val="tx1"/>
                          </a:solidFill>
                          <a:effectLst/>
                          <a:latin typeface="Arial" charset="0"/>
                          <a:cs typeface="Arial" charset="0"/>
                        </a:rPr>
                        <a:t> 2.X</a:t>
                      </a:r>
                    </a:p>
                    <a:p>
                      <a:pPr marL="0" marR="0" lvl="0" indent="0" algn="l" defTabSz="4572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smtClean="0">
                          <a:ln>
                            <a:noFill/>
                          </a:ln>
                          <a:solidFill>
                            <a:schemeClr val="tx1"/>
                          </a:solidFill>
                          <a:effectLst/>
                          <a:latin typeface="Arial" charset="0"/>
                          <a:cs typeface="Arial" charset="0"/>
                        </a:rPr>
                        <a:t> 3.X</a:t>
                      </a:r>
                    </a:p>
                  </a:txBody>
                  <a:tcPr marL="91759" marR="9175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6DAFD"/>
                    </a:solidFill>
                  </a:tcPr>
                </a:tc>
                <a:tc>
                  <a:txBody>
                    <a:bodyPr/>
                    <a:lstStyle/>
                    <a:p>
                      <a:pPr marL="266700" marR="0" lvl="0" indent="-266700" algn="l" defTabSz="457200" rtl="0" eaLnBrk="1" fontAlgn="base" latinLnBrk="0" hangingPunct="1">
                        <a:lnSpc>
                          <a:spcPct val="100000"/>
                        </a:lnSpc>
                        <a:spcBef>
                          <a:spcPct val="0"/>
                        </a:spcBef>
                        <a:spcAft>
                          <a:spcPct val="0"/>
                        </a:spcAft>
                        <a:buClrTx/>
                        <a:buSzTx/>
                        <a:buFontTx/>
                        <a:buAutoNum type="arabicPeriod"/>
                        <a:tabLst/>
                      </a:pPr>
                      <a:r>
                        <a:rPr kumimoji="0" lang="en-US" sz="1400" b="0" i="0" u="none" strike="noStrike" cap="none" normalizeH="0" baseline="0" dirty="0" smtClean="0">
                          <a:ln>
                            <a:noFill/>
                          </a:ln>
                          <a:solidFill>
                            <a:srgbClr val="000000"/>
                          </a:solidFill>
                          <a:effectLst/>
                          <a:latin typeface="Calibri" pitchFamily="34" charset="0"/>
                          <a:cs typeface="Arial" charset="0"/>
                        </a:rPr>
                        <a:t>Via phone:</a:t>
                      </a:r>
                    </a:p>
                    <a:p>
                      <a:pPr marL="742950" marR="0" lvl="1" indent="-285750" algn="l" defTabSz="4572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dirty="0" smtClean="0">
                          <a:ln>
                            <a:noFill/>
                          </a:ln>
                          <a:solidFill>
                            <a:srgbClr val="000000"/>
                          </a:solidFill>
                          <a:effectLst/>
                          <a:latin typeface="Calibri" pitchFamily="34" charset="0"/>
                          <a:cs typeface="Arial" charset="0"/>
                        </a:rPr>
                        <a:t>US:  800-IBM-SERV</a:t>
                      </a:r>
                    </a:p>
                    <a:p>
                      <a:pPr marL="742950" marR="0" lvl="1" indent="-285750" algn="l" defTabSz="4572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dirty="0" smtClean="0">
                          <a:ln>
                            <a:noFill/>
                          </a:ln>
                          <a:solidFill>
                            <a:srgbClr val="000000"/>
                          </a:solidFill>
                          <a:effectLst/>
                          <a:latin typeface="Calibri" pitchFamily="34" charset="0"/>
                          <a:cs typeface="Arial" charset="0"/>
                        </a:rPr>
                        <a:t>WW: </a:t>
                      </a:r>
                      <a:r>
                        <a:rPr kumimoji="0" lang="en-US" sz="1400" b="0" i="0" u="none" strike="noStrike" cap="none" normalizeH="0" baseline="0" dirty="0" smtClean="0">
                          <a:ln>
                            <a:noFill/>
                          </a:ln>
                          <a:solidFill>
                            <a:schemeClr val="tx1"/>
                          </a:solidFill>
                          <a:effectLst/>
                          <a:latin typeface="Arial" charset="0"/>
                          <a:cs typeface="Arial" charset="0"/>
                          <a:hlinkClick r:id="rId6"/>
                        </a:rPr>
                        <a:t>www.ibm.com/planetwide</a:t>
                      </a:r>
                      <a:endParaRPr kumimoji="0" lang="en-US" sz="1400" b="0" i="0" u="none" strike="noStrike" cap="none" normalizeH="0" baseline="0" dirty="0" smtClean="0">
                        <a:ln>
                          <a:noFill/>
                        </a:ln>
                        <a:solidFill>
                          <a:schemeClr val="tx1"/>
                        </a:solidFill>
                        <a:effectLst/>
                        <a:latin typeface="Arial" charset="0"/>
                        <a:cs typeface="Arial" charset="0"/>
                      </a:endParaRPr>
                    </a:p>
                  </a:txBody>
                  <a:tcPr marL="91759" marR="9175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6DAFD"/>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pitchFamily="34" charset="0"/>
                          <a:ea typeface="MS PGothic" pitchFamily="34" charset="-128"/>
                          <a:cs typeface="Arial" charset="0"/>
                        </a:rPr>
                        <a:t>Support no longer available for these defined versions. </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000000"/>
                        </a:solidFill>
                        <a:effectLst/>
                        <a:latin typeface="Calibri" pitchFamily="34" charset="0"/>
                        <a:ea typeface="MS PGothic" pitchFamily="34" charset="-128"/>
                        <a:cs typeface="Arial" charset="0"/>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err="1" smtClean="0">
                          <a:ln>
                            <a:noFill/>
                          </a:ln>
                          <a:solidFill>
                            <a:srgbClr val="000000"/>
                          </a:solidFill>
                          <a:effectLst/>
                          <a:latin typeface="Calibri" pitchFamily="34" charset="0"/>
                          <a:ea typeface="MS PGothic" pitchFamily="34" charset="-128"/>
                          <a:cs typeface="Arial" charset="0"/>
                        </a:rPr>
                        <a:t>ViewONE</a:t>
                      </a:r>
                      <a:r>
                        <a:rPr kumimoji="0" lang="en-US" sz="1400" b="0" i="0" u="none" strike="noStrike" cap="none" normalizeH="0" baseline="0" dirty="0" smtClean="0">
                          <a:ln>
                            <a:noFill/>
                          </a:ln>
                          <a:solidFill>
                            <a:srgbClr val="000000"/>
                          </a:solidFill>
                          <a:effectLst/>
                          <a:latin typeface="Calibri" pitchFamily="34" charset="0"/>
                          <a:ea typeface="MS PGothic" pitchFamily="34" charset="-128"/>
                          <a:cs typeface="Arial" charset="0"/>
                        </a:rPr>
                        <a:t> 1.X, 2.X and 3.X , End Of Support (EOS) is as of  </a:t>
                      </a:r>
                      <a:r>
                        <a:rPr kumimoji="0" lang="en-US" sz="1400" b="0" i="0" u="none" strike="noStrike" cap="none" normalizeH="0" baseline="0" dirty="0" smtClean="0">
                          <a:ln>
                            <a:noFill/>
                          </a:ln>
                          <a:solidFill>
                            <a:schemeClr val="tx1"/>
                          </a:solidFill>
                          <a:effectLst/>
                          <a:latin typeface="Calibri" pitchFamily="34" charset="0"/>
                          <a:ea typeface="MS PGothic" pitchFamily="34" charset="-128"/>
                          <a:cs typeface="Arial" charset="0"/>
                        </a:rPr>
                        <a:t>July</a:t>
                      </a:r>
                      <a:r>
                        <a:rPr kumimoji="0" lang="en-US" sz="1400" b="0" i="0" u="none" strike="noStrike" cap="none" normalizeH="0" baseline="0" dirty="0" smtClean="0">
                          <a:ln>
                            <a:noFill/>
                          </a:ln>
                          <a:solidFill>
                            <a:srgbClr val="000000"/>
                          </a:solidFill>
                          <a:effectLst/>
                          <a:latin typeface="Calibri" pitchFamily="34" charset="0"/>
                          <a:ea typeface="MS PGothic" pitchFamily="34" charset="-128"/>
                          <a:cs typeface="Arial" charset="0"/>
                        </a:rPr>
                        <a:t> 1, 2014. These defined releases are no longer supported.</a:t>
                      </a:r>
                    </a:p>
                  </a:txBody>
                  <a:tcPr marL="91759" marR="9175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6DAFD"/>
                    </a:solidFill>
                  </a:tcPr>
                </a:tc>
              </a:tr>
            </a:tbl>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6"/>
          <p:cNvSpPr txBox="1">
            <a:spLocks noGrp="1" noChangeArrowheads="1"/>
          </p:cNvSpPr>
          <p:nvPr/>
        </p:nvSpPr>
        <p:spPr bwMode="black">
          <a:xfrm>
            <a:off x="182563" y="6537325"/>
            <a:ext cx="366712" cy="184150"/>
          </a:xfrm>
          <a:prstGeom prst="rect">
            <a:avLst/>
          </a:prstGeom>
          <a:noFill/>
          <a:ln w="9525">
            <a:noFill/>
            <a:miter lim="800000"/>
            <a:headEnd/>
            <a:tailEnd/>
          </a:ln>
        </p:spPr>
        <p:txBody>
          <a:bodyPr lIns="92075" tIns="46038" rIns="92075" bIns="46038"/>
          <a:lstStyle/>
          <a:p>
            <a:fld id="{63DBE4CF-EC83-417E-A63A-795DAA2D792C}" type="slidenum">
              <a:rPr lang="en-US" sz="800">
                <a:solidFill>
                  <a:schemeClr val="tx1"/>
                </a:solidFill>
              </a:rPr>
              <a:pPr/>
              <a:t>8</a:t>
            </a:fld>
            <a:endParaRPr lang="en-US" sz="800">
              <a:solidFill>
                <a:schemeClr val="tx1"/>
              </a:solidFill>
            </a:endParaRPr>
          </a:p>
        </p:txBody>
      </p:sp>
      <p:sp>
        <p:nvSpPr>
          <p:cNvPr id="103427" name="Title 1"/>
          <p:cNvSpPr>
            <a:spLocks noGrp="1"/>
          </p:cNvSpPr>
          <p:nvPr>
            <p:ph type="title" idx="4294967295"/>
          </p:nvPr>
        </p:nvSpPr>
        <p:spPr>
          <a:xfrm>
            <a:off x="152400" y="609600"/>
            <a:ext cx="8686800" cy="854075"/>
          </a:xfrm>
        </p:spPr>
        <p:txBody>
          <a:bodyPr/>
          <a:lstStyle/>
          <a:p>
            <a:r>
              <a:rPr lang="en-US" dirty="0" smtClean="0">
                <a:cs typeface="Arial" charset="0"/>
              </a:rPr>
              <a:t>How does the transition apply to MY products?</a:t>
            </a:r>
            <a:br>
              <a:rPr lang="en-US" dirty="0" smtClean="0">
                <a:cs typeface="Arial" charset="0"/>
              </a:rPr>
            </a:br>
            <a:r>
              <a:rPr lang="en-US" sz="1800" dirty="0" smtClean="0">
                <a:cs typeface="Arial" charset="0"/>
              </a:rPr>
              <a:t>Important product lifecycle dates</a:t>
            </a:r>
            <a:endParaRPr lang="en-US" dirty="0" smtClean="0">
              <a:cs typeface="Arial" charset="0"/>
            </a:endParaRPr>
          </a:p>
        </p:txBody>
      </p:sp>
      <p:grpSp>
        <p:nvGrpSpPr>
          <p:cNvPr id="2" name="Group 5"/>
          <p:cNvGrpSpPr>
            <a:grpSpLocks/>
          </p:cNvGrpSpPr>
          <p:nvPr/>
        </p:nvGrpSpPr>
        <p:grpSpPr bwMode="auto">
          <a:xfrm>
            <a:off x="107950" y="1447800"/>
            <a:ext cx="8856663" cy="4146550"/>
            <a:chOff x="68" y="1026"/>
            <a:chExt cx="5579" cy="2612"/>
          </a:xfrm>
        </p:grpSpPr>
        <p:sp>
          <p:nvSpPr>
            <p:cNvPr id="103430" name="Rectangle 6"/>
            <p:cNvSpPr>
              <a:spLocks noChangeArrowheads="1"/>
            </p:cNvSpPr>
            <p:nvPr/>
          </p:nvSpPr>
          <p:spPr bwMode="auto">
            <a:xfrm>
              <a:off x="476" y="1934"/>
              <a:ext cx="1089" cy="90"/>
            </a:xfrm>
            <a:prstGeom prst="rect">
              <a:avLst/>
            </a:prstGeom>
            <a:solidFill>
              <a:srgbClr val="3366FF"/>
            </a:solidFill>
            <a:ln w="9525" algn="ctr">
              <a:noFill/>
              <a:miter lim="800000"/>
              <a:headEnd/>
              <a:tailEnd/>
            </a:ln>
            <a:effectLst/>
          </p:spPr>
          <p:txBody>
            <a:bodyPr wrap="none" anchor="ctr"/>
            <a:lstStyle/>
            <a:p>
              <a:endParaRPr lang="en-US"/>
            </a:p>
          </p:txBody>
        </p:sp>
        <p:sp>
          <p:nvSpPr>
            <p:cNvPr id="103431" name="Rectangle 7"/>
            <p:cNvSpPr>
              <a:spLocks noChangeArrowheads="1"/>
            </p:cNvSpPr>
            <p:nvPr/>
          </p:nvSpPr>
          <p:spPr bwMode="auto">
            <a:xfrm>
              <a:off x="1610" y="1934"/>
              <a:ext cx="1089" cy="90"/>
            </a:xfrm>
            <a:prstGeom prst="rect">
              <a:avLst/>
            </a:prstGeom>
            <a:solidFill>
              <a:srgbClr val="3366FF"/>
            </a:solidFill>
            <a:ln w="9525" algn="ctr">
              <a:noFill/>
              <a:miter lim="800000"/>
              <a:headEnd/>
              <a:tailEnd/>
            </a:ln>
            <a:effectLst/>
          </p:spPr>
          <p:txBody>
            <a:bodyPr wrap="none" anchor="ctr"/>
            <a:lstStyle/>
            <a:p>
              <a:endParaRPr lang="en-US"/>
            </a:p>
          </p:txBody>
        </p:sp>
        <p:sp>
          <p:nvSpPr>
            <p:cNvPr id="103432" name="Rectangle 8"/>
            <p:cNvSpPr>
              <a:spLocks noChangeArrowheads="1"/>
            </p:cNvSpPr>
            <p:nvPr/>
          </p:nvSpPr>
          <p:spPr bwMode="auto">
            <a:xfrm>
              <a:off x="4014" y="1934"/>
              <a:ext cx="1089" cy="90"/>
            </a:xfrm>
            <a:prstGeom prst="rect">
              <a:avLst/>
            </a:prstGeom>
            <a:solidFill>
              <a:srgbClr val="3366FF"/>
            </a:solidFill>
            <a:ln w="9525" algn="ctr">
              <a:noFill/>
              <a:miter lim="800000"/>
              <a:headEnd/>
              <a:tailEnd/>
            </a:ln>
            <a:effectLst/>
          </p:spPr>
          <p:txBody>
            <a:bodyPr wrap="none" anchor="ctr"/>
            <a:lstStyle/>
            <a:p>
              <a:endParaRPr lang="en-US"/>
            </a:p>
          </p:txBody>
        </p:sp>
        <p:sp>
          <p:nvSpPr>
            <p:cNvPr id="103433" name="Rectangle 9"/>
            <p:cNvSpPr>
              <a:spLocks noChangeArrowheads="1"/>
            </p:cNvSpPr>
            <p:nvPr/>
          </p:nvSpPr>
          <p:spPr bwMode="auto">
            <a:xfrm>
              <a:off x="476" y="1934"/>
              <a:ext cx="1089" cy="90"/>
            </a:xfrm>
            <a:prstGeom prst="rect">
              <a:avLst/>
            </a:prstGeom>
            <a:solidFill>
              <a:srgbClr val="3366FF"/>
            </a:solidFill>
            <a:ln w="9525" algn="ctr">
              <a:noFill/>
              <a:miter lim="800000"/>
              <a:headEnd/>
              <a:tailEnd/>
            </a:ln>
            <a:effectLst/>
          </p:spPr>
          <p:txBody>
            <a:bodyPr wrap="none" anchor="ctr"/>
            <a:lstStyle/>
            <a:p>
              <a:endParaRPr lang="en-US"/>
            </a:p>
          </p:txBody>
        </p:sp>
        <p:sp>
          <p:nvSpPr>
            <p:cNvPr id="103434" name="Rectangle 10"/>
            <p:cNvSpPr>
              <a:spLocks noChangeArrowheads="1"/>
            </p:cNvSpPr>
            <p:nvPr/>
          </p:nvSpPr>
          <p:spPr bwMode="auto">
            <a:xfrm>
              <a:off x="1610" y="1934"/>
              <a:ext cx="1089" cy="90"/>
            </a:xfrm>
            <a:prstGeom prst="rect">
              <a:avLst/>
            </a:prstGeom>
            <a:solidFill>
              <a:srgbClr val="3366FF"/>
            </a:solidFill>
            <a:ln w="9525" algn="ctr">
              <a:noFill/>
              <a:miter lim="800000"/>
              <a:headEnd/>
              <a:tailEnd/>
            </a:ln>
            <a:effectLst/>
          </p:spPr>
          <p:txBody>
            <a:bodyPr wrap="none" anchor="ctr"/>
            <a:lstStyle/>
            <a:p>
              <a:endParaRPr lang="en-US"/>
            </a:p>
          </p:txBody>
        </p:sp>
        <p:sp>
          <p:nvSpPr>
            <p:cNvPr id="103435" name="Rectangle 11"/>
            <p:cNvSpPr>
              <a:spLocks noChangeArrowheads="1"/>
            </p:cNvSpPr>
            <p:nvPr/>
          </p:nvSpPr>
          <p:spPr bwMode="auto">
            <a:xfrm>
              <a:off x="2744" y="1934"/>
              <a:ext cx="1199" cy="90"/>
            </a:xfrm>
            <a:prstGeom prst="rect">
              <a:avLst/>
            </a:prstGeom>
            <a:solidFill>
              <a:srgbClr val="3366FF"/>
            </a:solidFill>
            <a:ln w="9525" algn="ctr">
              <a:noFill/>
              <a:miter lim="800000"/>
              <a:headEnd/>
              <a:tailEnd/>
            </a:ln>
            <a:effectLst/>
          </p:spPr>
          <p:txBody>
            <a:bodyPr wrap="none" anchor="ctr"/>
            <a:lstStyle/>
            <a:p>
              <a:endParaRPr lang="en-US"/>
            </a:p>
          </p:txBody>
        </p:sp>
        <p:sp>
          <p:nvSpPr>
            <p:cNvPr id="103436" name="Rectangle 12"/>
            <p:cNvSpPr>
              <a:spLocks noChangeArrowheads="1"/>
            </p:cNvSpPr>
            <p:nvPr/>
          </p:nvSpPr>
          <p:spPr bwMode="auto">
            <a:xfrm>
              <a:off x="1610" y="1344"/>
              <a:ext cx="3493" cy="136"/>
            </a:xfrm>
            <a:prstGeom prst="rect">
              <a:avLst/>
            </a:prstGeom>
            <a:solidFill>
              <a:srgbClr val="FFFF00"/>
            </a:solidFill>
            <a:ln w="9525" algn="ctr">
              <a:noFill/>
              <a:miter lim="800000"/>
              <a:headEnd/>
              <a:tailEnd/>
            </a:ln>
            <a:effectLst/>
          </p:spPr>
          <p:txBody>
            <a:bodyPr wrap="none" anchor="ctr"/>
            <a:lstStyle/>
            <a:p>
              <a:endParaRPr lang="en-US"/>
            </a:p>
          </p:txBody>
        </p:sp>
        <p:sp>
          <p:nvSpPr>
            <p:cNvPr id="103437" name="Rectangle 13"/>
            <p:cNvSpPr>
              <a:spLocks noChangeArrowheads="1"/>
            </p:cNvSpPr>
            <p:nvPr/>
          </p:nvSpPr>
          <p:spPr bwMode="auto">
            <a:xfrm>
              <a:off x="476" y="1934"/>
              <a:ext cx="1089" cy="90"/>
            </a:xfrm>
            <a:prstGeom prst="rect">
              <a:avLst/>
            </a:prstGeom>
            <a:solidFill>
              <a:srgbClr val="3366FF"/>
            </a:solidFill>
            <a:ln w="9525" algn="ctr">
              <a:noFill/>
              <a:miter lim="800000"/>
              <a:headEnd/>
              <a:tailEnd/>
            </a:ln>
            <a:effectLst/>
          </p:spPr>
          <p:txBody>
            <a:bodyPr wrap="none" anchor="ctr"/>
            <a:lstStyle/>
            <a:p>
              <a:endParaRPr lang="en-US"/>
            </a:p>
          </p:txBody>
        </p:sp>
        <p:sp>
          <p:nvSpPr>
            <p:cNvPr id="103438" name="Rectangle 14"/>
            <p:cNvSpPr>
              <a:spLocks noChangeArrowheads="1"/>
            </p:cNvSpPr>
            <p:nvPr/>
          </p:nvSpPr>
          <p:spPr bwMode="auto">
            <a:xfrm>
              <a:off x="1610" y="1934"/>
              <a:ext cx="1089" cy="90"/>
            </a:xfrm>
            <a:prstGeom prst="rect">
              <a:avLst/>
            </a:prstGeom>
            <a:solidFill>
              <a:srgbClr val="3366FF"/>
            </a:solidFill>
            <a:ln w="9525" algn="ctr">
              <a:noFill/>
              <a:miter lim="800000"/>
              <a:headEnd/>
              <a:tailEnd/>
            </a:ln>
            <a:effectLst/>
          </p:spPr>
          <p:txBody>
            <a:bodyPr wrap="none" anchor="ctr"/>
            <a:lstStyle/>
            <a:p>
              <a:endParaRPr lang="en-US"/>
            </a:p>
          </p:txBody>
        </p:sp>
        <p:grpSp>
          <p:nvGrpSpPr>
            <p:cNvPr id="3" name="Group 15"/>
            <p:cNvGrpSpPr>
              <a:grpSpLocks/>
            </p:cNvGrpSpPr>
            <p:nvPr/>
          </p:nvGrpSpPr>
          <p:grpSpPr bwMode="auto">
            <a:xfrm>
              <a:off x="476" y="1480"/>
              <a:ext cx="4627" cy="90"/>
              <a:chOff x="476" y="1253"/>
              <a:chExt cx="4627" cy="90"/>
            </a:xfrm>
          </p:grpSpPr>
          <p:sp>
            <p:nvSpPr>
              <p:cNvPr id="103440" name="Rectangle 16"/>
              <p:cNvSpPr>
                <a:spLocks noChangeArrowheads="1"/>
              </p:cNvSpPr>
              <p:nvPr/>
            </p:nvSpPr>
            <p:spPr bwMode="auto">
              <a:xfrm>
                <a:off x="4014" y="1253"/>
                <a:ext cx="1089" cy="90"/>
              </a:xfrm>
              <a:prstGeom prst="rect">
                <a:avLst/>
              </a:prstGeom>
              <a:solidFill>
                <a:srgbClr val="3366FF"/>
              </a:solidFill>
              <a:ln w="9525" algn="ctr">
                <a:noFill/>
                <a:miter lim="800000"/>
                <a:headEnd/>
                <a:tailEnd/>
              </a:ln>
              <a:effectLst/>
            </p:spPr>
            <p:txBody>
              <a:bodyPr wrap="none" anchor="ctr"/>
              <a:lstStyle/>
              <a:p>
                <a:endParaRPr lang="en-US"/>
              </a:p>
            </p:txBody>
          </p:sp>
          <p:sp>
            <p:nvSpPr>
              <p:cNvPr id="103441" name="Rectangle 17"/>
              <p:cNvSpPr>
                <a:spLocks noChangeArrowheads="1"/>
              </p:cNvSpPr>
              <p:nvPr/>
            </p:nvSpPr>
            <p:spPr bwMode="auto">
              <a:xfrm>
                <a:off x="2744" y="1253"/>
                <a:ext cx="1199" cy="90"/>
              </a:xfrm>
              <a:prstGeom prst="rect">
                <a:avLst/>
              </a:prstGeom>
              <a:solidFill>
                <a:srgbClr val="3366FF"/>
              </a:solidFill>
              <a:ln w="9525" algn="ctr">
                <a:noFill/>
                <a:miter lim="800000"/>
                <a:headEnd/>
                <a:tailEnd/>
              </a:ln>
              <a:effectLst/>
            </p:spPr>
            <p:txBody>
              <a:bodyPr wrap="none" anchor="ctr"/>
              <a:lstStyle/>
              <a:p>
                <a:endParaRPr lang="en-US"/>
              </a:p>
            </p:txBody>
          </p:sp>
          <p:sp>
            <p:nvSpPr>
              <p:cNvPr id="103442" name="Rectangle 18"/>
              <p:cNvSpPr>
                <a:spLocks noChangeArrowheads="1"/>
              </p:cNvSpPr>
              <p:nvPr/>
            </p:nvSpPr>
            <p:spPr bwMode="auto">
              <a:xfrm>
                <a:off x="476" y="1253"/>
                <a:ext cx="1089" cy="90"/>
              </a:xfrm>
              <a:prstGeom prst="rect">
                <a:avLst/>
              </a:prstGeom>
              <a:solidFill>
                <a:srgbClr val="3366FF"/>
              </a:solidFill>
              <a:ln w="9525" algn="ctr">
                <a:noFill/>
                <a:miter lim="800000"/>
                <a:headEnd/>
                <a:tailEnd/>
              </a:ln>
              <a:effectLst/>
            </p:spPr>
            <p:txBody>
              <a:bodyPr wrap="none" anchor="ctr"/>
              <a:lstStyle/>
              <a:p>
                <a:endParaRPr lang="en-US"/>
              </a:p>
            </p:txBody>
          </p:sp>
          <p:sp>
            <p:nvSpPr>
              <p:cNvPr id="103443" name="Rectangle 19"/>
              <p:cNvSpPr>
                <a:spLocks noChangeArrowheads="1"/>
              </p:cNvSpPr>
              <p:nvPr/>
            </p:nvSpPr>
            <p:spPr bwMode="auto">
              <a:xfrm>
                <a:off x="1610" y="1253"/>
                <a:ext cx="1089" cy="90"/>
              </a:xfrm>
              <a:prstGeom prst="rect">
                <a:avLst/>
              </a:prstGeom>
              <a:solidFill>
                <a:srgbClr val="3366FF"/>
              </a:solidFill>
              <a:ln w="9525" algn="ctr">
                <a:noFill/>
                <a:miter lim="800000"/>
                <a:headEnd/>
                <a:tailEnd/>
              </a:ln>
              <a:effectLst/>
            </p:spPr>
            <p:txBody>
              <a:bodyPr wrap="none" anchor="ctr"/>
              <a:lstStyle/>
              <a:p>
                <a:endParaRPr lang="en-US"/>
              </a:p>
            </p:txBody>
          </p:sp>
        </p:grpSp>
        <p:sp>
          <p:nvSpPr>
            <p:cNvPr id="103444" name="Text Box 20"/>
            <p:cNvSpPr txBox="1">
              <a:spLocks noChangeArrowheads="1"/>
            </p:cNvSpPr>
            <p:nvPr/>
          </p:nvSpPr>
          <p:spPr bwMode="auto">
            <a:xfrm>
              <a:off x="143" y="1418"/>
              <a:ext cx="294" cy="283"/>
            </a:xfrm>
            <a:prstGeom prst="rect">
              <a:avLst/>
            </a:prstGeom>
            <a:noFill/>
            <a:ln w="9525" algn="ctr">
              <a:noFill/>
              <a:miter lim="800000"/>
              <a:headEnd/>
              <a:tailEnd/>
            </a:ln>
            <a:effectLst/>
          </p:spPr>
          <p:txBody>
            <a:bodyPr wrap="none">
              <a:spAutoFit/>
            </a:bodyPr>
            <a:lstStyle/>
            <a:p>
              <a:pPr algn="ctr">
                <a:lnSpc>
                  <a:spcPct val="90000"/>
                </a:lnSpc>
              </a:pPr>
              <a:r>
                <a:rPr lang="en-US" sz="1600" b="1">
                  <a:solidFill>
                    <a:srgbClr val="0066FF"/>
                  </a:solidFill>
                </a:rPr>
                <a:t>4.1</a:t>
              </a:r>
            </a:p>
            <a:p>
              <a:pPr algn="ctr">
                <a:lnSpc>
                  <a:spcPct val="90000"/>
                </a:lnSpc>
              </a:pPr>
              <a:endParaRPr lang="en-US" sz="1000" b="1">
                <a:solidFill>
                  <a:srgbClr val="0066FF"/>
                </a:solidFill>
              </a:endParaRPr>
            </a:p>
          </p:txBody>
        </p:sp>
        <p:sp>
          <p:nvSpPr>
            <p:cNvPr id="103445" name="Text Box 21"/>
            <p:cNvSpPr txBox="1">
              <a:spLocks noChangeArrowheads="1"/>
            </p:cNvSpPr>
            <p:nvPr/>
          </p:nvSpPr>
          <p:spPr bwMode="auto">
            <a:xfrm>
              <a:off x="1429" y="1571"/>
              <a:ext cx="387" cy="162"/>
            </a:xfrm>
            <a:prstGeom prst="rect">
              <a:avLst/>
            </a:prstGeom>
            <a:noFill/>
            <a:ln w="9525" algn="ctr">
              <a:noFill/>
              <a:miter lim="800000"/>
              <a:headEnd/>
              <a:tailEnd/>
            </a:ln>
            <a:effectLst/>
          </p:spPr>
          <p:txBody>
            <a:bodyPr wrap="none">
              <a:spAutoFit/>
            </a:bodyPr>
            <a:lstStyle/>
            <a:p>
              <a:pPr>
                <a:lnSpc>
                  <a:spcPct val="90000"/>
                </a:lnSpc>
              </a:pPr>
              <a:r>
                <a:rPr lang="en-US" sz="1200">
                  <a:solidFill>
                    <a:schemeClr val="tx1"/>
                  </a:solidFill>
                </a:rPr>
                <a:t>April 4</a:t>
              </a:r>
            </a:p>
          </p:txBody>
        </p:sp>
        <p:sp>
          <p:nvSpPr>
            <p:cNvPr id="103446" name="Text Box 22"/>
            <p:cNvSpPr txBox="1">
              <a:spLocks noChangeArrowheads="1"/>
            </p:cNvSpPr>
            <p:nvPr/>
          </p:nvSpPr>
          <p:spPr bwMode="auto">
            <a:xfrm>
              <a:off x="2608" y="1571"/>
              <a:ext cx="366" cy="162"/>
            </a:xfrm>
            <a:prstGeom prst="rect">
              <a:avLst/>
            </a:prstGeom>
            <a:noFill/>
            <a:ln w="9525" algn="ctr">
              <a:noFill/>
              <a:miter lim="800000"/>
              <a:headEnd/>
              <a:tailEnd/>
            </a:ln>
            <a:effectLst/>
          </p:spPr>
          <p:txBody>
            <a:bodyPr wrap="none">
              <a:spAutoFit/>
            </a:bodyPr>
            <a:lstStyle/>
            <a:p>
              <a:pPr>
                <a:lnSpc>
                  <a:spcPct val="90000"/>
                </a:lnSpc>
              </a:pPr>
              <a:r>
                <a:rPr lang="en-US" sz="1200">
                  <a:solidFill>
                    <a:schemeClr val="tx1"/>
                  </a:solidFill>
                </a:rPr>
                <a:t>July 1</a:t>
              </a:r>
            </a:p>
          </p:txBody>
        </p:sp>
        <p:sp>
          <p:nvSpPr>
            <p:cNvPr id="103447" name="Text Box 23"/>
            <p:cNvSpPr txBox="1">
              <a:spLocks noChangeArrowheads="1"/>
            </p:cNvSpPr>
            <p:nvPr/>
          </p:nvSpPr>
          <p:spPr bwMode="auto">
            <a:xfrm>
              <a:off x="68" y="1797"/>
              <a:ext cx="364" cy="179"/>
            </a:xfrm>
            <a:prstGeom prst="rect">
              <a:avLst/>
            </a:prstGeom>
            <a:noFill/>
            <a:ln w="9525" algn="ctr">
              <a:noFill/>
              <a:miter lim="800000"/>
              <a:headEnd/>
              <a:tailEnd/>
            </a:ln>
            <a:effectLst/>
          </p:spPr>
          <p:txBody>
            <a:bodyPr wrap="none">
              <a:spAutoFit/>
            </a:bodyPr>
            <a:lstStyle/>
            <a:p>
              <a:pPr>
                <a:lnSpc>
                  <a:spcPct val="90000"/>
                </a:lnSpc>
              </a:pPr>
              <a:r>
                <a:rPr lang="en-US" sz="1400" b="1">
                  <a:solidFill>
                    <a:schemeClr val="tx1"/>
                  </a:solidFill>
                </a:rPr>
                <a:t>4.0.x</a:t>
              </a:r>
            </a:p>
          </p:txBody>
        </p:sp>
        <p:sp>
          <p:nvSpPr>
            <p:cNvPr id="103448" name="Text Box 24"/>
            <p:cNvSpPr txBox="1">
              <a:spLocks noChangeArrowheads="1"/>
            </p:cNvSpPr>
            <p:nvPr/>
          </p:nvSpPr>
          <p:spPr bwMode="auto">
            <a:xfrm>
              <a:off x="1429" y="1026"/>
              <a:ext cx="284" cy="179"/>
            </a:xfrm>
            <a:prstGeom prst="rect">
              <a:avLst/>
            </a:prstGeom>
            <a:noFill/>
            <a:ln w="9525" algn="ctr">
              <a:noFill/>
              <a:miter lim="800000"/>
              <a:headEnd/>
              <a:tailEnd/>
            </a:ln>
            <a:effectLst/>
          </p:spPr>
          <p:txBody>
            <a:bodyPr wrap="none">
              <a:spAutoFit/>
            </a:bodyPr>
            <a:lstStyle/>
            <a:p>
              <a:pPr>
                <a:lnSpc>
                  <a:spcPct val="90000"/>
                </a:lnSpc>
              </a:pPr>
              <a:r>
                <a:rPr lang="en-US" sz="1400" b="1">
                  <a:solidFill>
                    <a:schemeClr val="tx1"/>
                  </a:solidFill>
                </a:rPr>
                <a:t>GA</a:t>
              </a:r>
            </a:p>
          </p:txBody>
        </p:sp>
        <p:sp>
          <p:nvSpPr>
            <p:cNvPr id="103449" name="Text Box 25"/>
            <p:cNvSpPr txBox="1">
              <a:spLocks noChangeArrowheads="1"/>
            </p:cNvSpPr>
            <p:nvPr/>
          </p:nvSpPr>
          <p:spPr bwMode="auto">
            <a:xfrm>
              <a:off x="3787" y="1571"/>
              <a:ext cx="346" cy="162"/>
            </a:xfrm>
            <a:prstGeom prst="rect">
              <a:avLst/>
            </a:prstGeom>
            <a:noFill/>
            <a:ln w="9525" algn="ctr">
              <a:noFill/>
              <a:miter lim="800000"/>
              <a:headEnd/>
              <a:tailEnd/>
            </a:ln>
            <a:effectLst/>
          </p:spPr>
          <p:txBody>
            <a:bodyPr wrap="none">
              <a:spAutoFit/>
            </a:bodyPr>
            <a:lstStyle/>
            <a:p>
              <a:pPr>
                <a:lnSpc>
                  <a:spcPct val="90000"/>
                </a:lnSpc>
              </a:pPr>
              <a:r>
                <a:rPr lang="en-US" sz="1200">
                  <a:solidFill>
                    <a:schemeClr val="tx1"/>
                  </a:solidFill>
                </a:rPr>
                <a:t>Oct 1</a:t>
              </a:r>
            </a:p>
          </p:txBody>
        </p:sp>
        <p:sp>
          <p:nvSpPr>
            <p:cNvPr id="103450" name="Text Box 26"/>
            <p:cNvSpPr txBox="1">
              <a:spLocks noChangeArrowheads="1"/>
            </p:cNvSpPr>
            <p:nvPr/>
          </p:nvSpPr>
          <p:spPr bwMode="auto">
            <a:xfrm>
              <a:off x="4921" y="1571"/>
              <a:ext cx="616" cy="162"/>
            </a:xfrm>
            <a:prstGeom prst="rect">
              <a:avLst/>
            </a:prstGeom>
            <a:noFill/>
            <a:ln w="9525" algn="ctr">
              <a:noFill/>
              <a:miter lim="800000"/>
              <a:headEnd/>
              <a:tailEnd/>
            </a:ln>
            <a:effectLst/>
          </p:spPr>
          <p:txBody>
            <a:bodyPr wrap="none">
              <a:spAutoFit/>
            </a:bodyPr>
            <a:lstStyle/>
            <a:p>
              <a:pPr>
                <a:lnSpc>
                  <a:spcPct val="90000"/>
                </a:lnSpc>
              </a:pPr>
              <a:r>
                <a:rPr lang="en-US" sz="1200">
                  <a:solidFill>
                    <a:schemeClr val="tx1"/>
                  </a:solidFill>
                </a:rPr>
                <a:t>Jan 1, 2015</a:t>
              </a:r>
            </a:p>
          </p:txBody>
        </p:sp>
        <p:sp>
          <p:nvSpPr>
            <p:cNvPr id="103451" name="Text Box 27"/>
            <p:cNvSpPr txBox="1">
              <a:spLocks noChangeArrowheads="1"/>
            </p:cNvSpPr>
            <p:nvPr/>
          </p:nvSpPr>
          <p:spPr bwMode="auto">
            <a:xfrm>
              <a:off x="1791" y="1344"/>
              <a:ext cx="1460" cy="162"/>
            </a:xfrm>
            <a:prstGeom prst="rect">
              <a:avLst/>
            </a:prstGeom>
            <a:noFill/>
            <a:ln w="9525" algn="ctr">
              <a:noFill/>
              <a:miter lim="800000"/>
              <a:headEnd/>
              <a:tailEnd/>
            </a:ln>
            <a:effectLst/>
          </p:spPr>
          <p:txBody>
            <a:bodyPr wrap="none">
              <a:spAutoFit/>
            </a:bodyPr>
            <a:lstStyle/>
            <a:p>
              <a:pPr>
                <a:lnSpc>
                  <a:spcPct val="90000"/>
                </a:lnSpc>
              </a:pPr>
              <a:r>
                <a:rPr lang="en-US" sz="1200">
                  <a:solidFill>
                    <a:schemeClr val="tx1"/>
                  </a:solidFill>
                </a:rPr>
                <a:t>IBM Supported – IBM Process  </a:t>
              </a:r>
            </a:p>
          </p:txBody>
        </p:sp>
        <p:sp>
          <p:nvSpPr>
            <p:cNvPr id="103452" name="Text Box 28"/>
            <p:cNvSpPr txBox="1">
              <a:spLocks noChangeArrowheads="1"/>
            </p:cNvSpPr>
            <p:nvPr/>
          </p:nvSpPr>
          <p:spPr bwMode="auto">
            <a:xfrm>
              <a:off x="1429" y="1571"/>
              <a:ext cx="387" cy="162"/>
            </a:xfrm>
            <a:prstGeom prst="rect">
              <a:avLst/>
            </a:prstGeom>
            <a:noFill/>
            <a:ln w="9525" algn="ctr">
              <a:noFill/>
              <a:miter lim="800000"/>
              <a:headEnd/>
              <a:tailEnd/>
            </a:ln>
            <a:effectLst/>
          </p:spPr>
          <p:txBody>
            <a:bodyPr wrap="none">
              <a:spAutoFit/>
            </a:bodyPr>
            <a:lstStyle/>
            <a:p>
              <a:pPr>
                <a:lnSpc>
                  <a:spcPct val="90000"/>
                </a:lnSpc>
              </a:pPr>
              <a:r>
                <a:rPr lang="en-US" sz="1200">
                  <a:solidFill>
                    <a:schemeClr val="tx1"/>
                  </a:solidFill>
                </a:rPr>
                <a:t>April 4</a:t>
              </a:r>
            </a:p>
          </p:txBody>
        </p:sp>
        <p:sp>
          <p:nvSpPr>
            <p:cNvPr id="103453" name="Text Box 29"/>
            <p:cNvSpPr txBox="1">
              <a:spLocks noChangeArrowheads="1"/>
            </p:cNvSpPr>
            <p:nvPr/>
          </p:nvSpPr>
          <p:spPr bwMode="auto">
            <a:xfrm>
              <a:off x="2608" y="1571"/>
              <a:ext cx="366" cy="162"/>
            </a:xfrm>
            <a:prstGeom prst="rect">
              <a:avLst/>
            </a:prstGeom>
            <a:noFill/>
            <a:ln w="9525" algn="ctr">
              <a:noFill/>
              <a:miter lim="800000"/>
              <a:headEnd/>
              <a:tailEnd/>
            </a:ln>
            <a:effectLst/>
          </p:spPr>
          <p:txBody>
            <a:bodyPr wrap="none">
              <a:spAutoFit/>
            </a:bodyPr>
            <a:lstStyle/>
            <a:p>
              <a:pPr>
                <a:lnSpc>
                  <a:spcPct val="90000"/>
                </a:lnSpc>
              </a:pPr>
              <a:r>
                <a:rPr lang="en-US" sz="1200">
                  <a:solidFill>
                    <a:schemeClr val="tx1"/>
                  </a:solidFill>
                </a:rPr>
                <a:t>July 1</a:t>
              </a:r>
            </a:p>
          </p:txBody>
        </p:sp>
        <p:sp>
          <p:nvSpPr>
            <p:cNvPr id="103454" name="Text Box 30"/>
            <p:cNvSpPr txBox="1">
              <a:spLocks noChangeArrowheads="1"/>
            </p:cNvSpPr>
            <p:nvPr/>
          </p:nvSpPr>
          <p:spPr bwMode="auto">
            <a:xfrm>
              <a:off x="3787" y="1571"/>
              <a:ext cx="346" cy="162"/>
            </a:xfrm>
            <a:prstGeom prst="rect">
              <a:avLst/>
            </a:prstGeom>
            <a:noFill/>
            <a:ln w="9525" algn="ctr">
              <a:noFill/>
              <a:miter lim="800000"/>
              <a:headEnd/>
              <a:tailEnd/>
            </a:ln>
            <a:effectLst/>
          </p:spPr>
          <p:txBody>
            <a:bodyPr wrap="none">
              <a:spAutoFit/>
            </a:bodyPr>
            <a:lstStyle/>
            <a:p>
              <a:pPr>
                <a:lnSpc>
                  <a:spcPct val="90000"/>
                </a:lnSpc>
              </a:pPr>
              <a:r>
                <a:rPr lang="en-US" sz="1200">
                  <a:solidFill>
                    <a:schemeClr val="tx1"/>
                  </a:solidFill>
                </a:rPr>
                <a:t>Oct 1</a:t>
              </a:r>
            </a:p>
          </p:txBody>
        </p:sp>
        <p:sp>
          <p:nvSpPr>
            <p:cNvPr id="103455" name="Text Box 31"/>
            <p:cNvSpPr txBox="1">
              <a:spLocks noChangeArrowheads="1"/>
            </p:cNvSpPr>
            <p:nvPr/>
          </p:nvSpPr>
          <p:spPr bwMode="auto">
            <a:xfrm>
              <a:off x="1429" y="1571"/>
              <a:ext cx="387" cy="162"/>
            </a:xfrm>
            <a:prstGeom prst="rect">
              <a:avLst/>
            </a:prstGeom>
            <a:noFill/>
            <a:ln w="9525" algn="ctr">
              <a:noFill/>
              <a:miter lim="800000"/>
              <a:headEnd/>
              <a:tailEnd/>
            </a:ln>
            <a:effectLst/>
          </p:spPr>
          <p:txBody>
            <a:bodyPr wrap="none">
              <a:spAutoFit/>
            </a:bodyPr>
            <a:lstStyle/>
            <a:p>
              <a:pPr>
                <a:lnSpc>
                  <a:spcPct val="90000"/>
                </a:lnSpc>
              </a:pPr>
              <a:r>
                <a:rPr lang="en-US" sz="1200">
                  <a:solidFill>
                    <a:schemeClr val="tx1"/>
                  </a:solidFill>
                </a:rPr>
                <a:t>April 4</a:t>
              </a:r>
            </a:p>
          </p:txBody>
        </p:sp>
        <p:sp>
          <p:nvSpPr>
            <p:cNvPr id="103456" name="Text Box 32"/>
            <p:cNvSpPr txBox="1">
              <a:spLocks noChangeArrowheads="1"/>
            </p:cNvSpPr>
            <p:nvPr/>
          </p:nvSpPr>
          <p:spPr bwMode="auto">
            <a:xfrm>
              <a:off x="2608" y="1571"/>
              <a:ext cx="366" cy="162"/>
            </a:xfrm>
            <a:prstGeom prst="rect">
              <a:avLst/>
            </a:prstGeom>
            <a:noFill/>
            <a:ln w="9525" algn="ctr">
              <a:noFill/>
              <a:miter lim="800000"/>
              <a:headEnd/>
              <a:tailEnd/>
            </a:ln>
            <a:effectLst/>
          </p:spPr>
          <p:txBody>
            <a:bodyPr wrap="none">
              <a:spAutoFit/>
            </a:bodyPr>
            <a:lstStyle/>
            <a:p>
              <a:pPr>
                <a:lnSpc>
                  <a:spcPct val="90000"/>
                </a:lnSpc>
              </a:pPr>
              <a:r>
                <a:rPr lang="en-US" sz="1200">
                  <a:solidFill>
                    <a:schemeClr val="tx1"/>
                  </a:solidFill>
                </a:rPr>
                <a:t>July 1</a:t>
              </a:r>
            </a:p>
          </p:txBody>
        </p:sp>
        <p:grpSp>
          <p:nvGrpSpPr>
            <p:cNvPr id="4" name="Group 33"/>
            <p:cNvGrpSpPr>
              <a:grpSpLocks/>
            </p:cNvGrpSpPr>
            <p:nvPr/>
          </p:nvGrpSpPr>
          <p:grpSpPr bwMode="auto">
            <a:xfrm>
              <a:off x="1429" y="1571"/>
              <a:ext cx="4108" cy="162"/>
              <a:chOff x="1429" y="1344"/>
              <a:chExt cx="4108" cy="145"/>
            </a:xfrm>
          </p:grpSpPr>
          <p:sp>
            <p:nvSpPr>
              <p:cNvPr id="103458" name="Text Box 34"/>
              <p:cNvSpPr txBox="1">
                <a:spLocks noChangeArrowheads="1"/>
              </p:cNvSpPr>
              <p:nvPr/>
            </p:nvSpPr>
            <p:spPr bwMode="auto">
              <a:xfrm>
                <a:off x="4921" y="1344"/>
                <a:ext cx="616" cy="145"/>
              </a:xfrm>
              <a:prstGeom prst="rect">
                <a:avLst/>
              </a:prstGeom>
              <a:noFill/>
              <a:ln w="9525" algn="ctr">
                <a:noFill/>
                <a:miter lim="800000"/>
                <a:headEnd/>
                <a:tailEnd/>
              </a:ln>
              <a:effectLst/>
            </p:spPr>
            <p:txBody>
              <a:bodyPr wrap="none">
                <a:spAutoFit/>
              </a:bodyPr>
              <a:lstStyle/>
              <a:p>
                <a:pPr>
                  <a:lnSpc>
                    <a:spcPct val="90000"/>
                  </a:lnSpc>
                </a:pPr>
                <a:r>
                  <a:rPr lang="en-US" sz="1200">
                    <a:solidFill>
                      <a:schemeClr val="tx1"/>
                    </a:solidFill>
                  </a:rPr>
                  <a:t>Jan 1, 2015</a:t>
                </a:r>
              </a:p>
            </p:txBody>
          </p:sp>
          <p:sp>
            <p:nvSpPr>
              <p:cNvPr id="103459" name="Text Box 35"/>
              <p:cNvSpPr txBox="1">
                <a:spLocks noChangeArrowheads="1"/>
              </p:cNvSpPr>
              <p:nvPr/>
            </p:nvSpPr>
            <p:spPr bwMode="auto">
              <a:xfrm>
                <a:off x="3787" y="1344"/>
                <a:ext cx="346" cy="145"/>
              </a:xfrm>
              <a:prstGeom prst="rect">
                <a:avLst/>
              </a:prstGeom>
              <a:noFill/>
              <a:ln w="9525" algn="ctr">
                <a:noFill/>
                <a:miter lim="800000"/>
                <a:headEnd/>
                <a:tailEnd/>
              </a:ln>
              <a:effectLst/>
            </p:spPr>
            <p:txBody>
              <a:bodyPr wrap="none">
                <a:spAutoFit/>
              </a:bodyPr>
              <a:lstStyle/>
              <a:p>
                <a:pPr>
                  <a:lnSpc>
                    <a:spcPct val="90000"/>
                  </a:lnSpc>
                </a:pPr>
                <a:r>
                  <a:rPr lang="en-US" sz="1200">
                    <a:solidFill>
                      <a:schemeClr val="tx1"/>
                    </a:solidFill>
                  </a:rPr>
                  <a:t>Oct 1</a:t>
                </a:r>
              </a:p>
            </p:txBody>
          </p:sp>
          <p:sp>
            <p:nvSpPr>
              <p:cNvPr id="103460" name="Text Box 36"/>
              <p:cNvSpPr txBox="1">
                <a:spLocks noChangeArrowheads="1"/>
              </p:cNvSpPr>
              <p:nvPr/>
            </p:nvSpPr>
            <p:spPr bwMode="auto">
              <a:xfrm>
                <a:off x="1429" y="1344"/>
                <a:ext cx="387" cy="145"/>
              </a:xfrm>
              <a:prstGeom prst="rect">
                <a:avLst/>
              </a:prstGeom>
              <a:noFill/>
              <a:ln w="9525" algn="ctr">
                <a:noFill/>
                <a:miter lim="800000"/>
                <a:headEnd/>
                <a:tailEnd/>
              </a:ln>
              <a:effectLst/>
            </p:spPr>
            <p:txBody>
              <a:bodyPr wrap="none">
                <a:spAutoFit/>
              </a:bodyPr>
              <a:lstStyle/>
              <a:p>
                <a:pPr>
                  <a:lnSpc>
                    <a:spcPct val="90000"/>
                  </a:lnSpc>
                </a:pPr>
                <a:r>
                  <a:rPr lang="en-US" sz="1200">
                    <a:solidFill>
                      <a:schemeClr val="tx1"/>
                    </a:solidFill>
                  </a:rPr>
                  <a:t>April 4</a:t>
                </a:r>
              </a:p>
            </p:txBody>
          </p:sp>
          <p:sp>
            <p:nvSpPr>
              <p:cNvPr id="103461" name="Text Box 37"/>
              <p:cNvSpPr txBox="1">
                <a:spLocks noChangeArrowheads="1"/>
              </p:cNvSpPr>
              <p:nvPr/>
            </p:nvSpPr>
            <p:spPr bwMode="auto">
              <a:xfrm>
                <a:off x="2608" y="1344"/>
                <a:ext cx="366" cy="145"/>
              </a:xfrm>
              <a:prstGeom prst="rect">
                <a:avLst/>
              </a:prstGeom>
              <a:noFill/>
              <a:ln w="9525" algn="ctr">
                <a:noFill/>
                <a:miter lim="800000"/>
                <a:headEnd/>
                <a:tailEnd/>
              </a:ln>
              <a:effectLst/>
            </p:spPr>
            <p:txBody>
              <a:bodyPr>
                <a:spAutoFit/>
              </a:bodyPr>
              <a:lstStyle/>
              <a:p>
                <a:pPr>
                  <a:lnSpc>
                    <a:spcPct val="90000"/>
                  </a:lnSpc>
                </a:pPr>
                <a:r>
                  <a:rPr lang="en-US" sz="1200">
                    <a:solidFill>
                      <a:schemeClr val="tx1"/>
                    </a:solidFill>
                  </a:rPr>
                  <a:t>July 1</a:t>
                </a:r>
              </a:p>
            </p:txBody>
          </p:sp>
        </p:grpSp>
        <p:grpSp>
          <p:nvGrpSpPr>
            <p:cNvPr id="5" name="Group 38"/>
            <p:cNvGrpSpPr>
              <a:grpSpLocks/>
            </p:cNvGrpSpPr>
            <p:nvPr/>
          </p:nvGrpSpPr>
          <p:grpSpPr bwMode="auto">
            <a:xfrm>
              <a:off x="1429" y="2069"/>
              <a:ext cx="4146" cy="162"/>
              <a:chOff x="1429" y="1344"/>
              <a:chExt cx="4146" cy="206"/>
            </a:xfrm>
          </p:grpSpPr>
          <p:sp>
            <p:nvSpPr>
              <p:cNvPr id="103463" name="Text Box 39"/>
              <p:cNvSpPr txBox="1">
                <a:spLocks noChangeArrowheads="1"/>
              </p:cNvSpPr>
              <p:nvPr/>
            </p:nvSpPr>
            <p:spPr bwMode="auto">
              <a:xfrm>
                <a:off x="4921" y="1344"/>
                <a:ext cx="654" cy="206"/>
              </a:xfrm>
              <a:prstGeom prst="rect">
                <a:avLst/>
              </a:prstGeom>
              <a:noFill/>
              <a:ln w="9525" algn="ctr">
                <a:noFill/>
                <a:miter lim="800000"/>
                <a:headEnd/>
                <a:tailEnd/>
              </a:ln>
              <a:effectLst/>
            </p:spPr>
            <p:txBody>
              <a:bodyPr wrap="none">
                <a:spAutoFit/>
              </a:bodyPr>
              <a:lstStyle/>
              <a:p>
                <a:pPr>
                  <a:lnSpc>
                    <a:spcPct val="90000"/>
                  </a:lnSpc>
                </a:pPr>
                <a:r>
                  <a:rPr lang="en-US" sz="1200" b="1">
                    <a:solidFill>
                      <a:srgbClr val="FF0000"/>
                    </a:solidFill>
                  </a:rPr>
                  <a:t>July 1, 2015</a:t>
                </a:r>
              </a:p>
            </p:txBody>
          </p:sp>
          <p:sp>
            <p:nvSpPr>
              <p:cNvPr id="103464" name="Text Box 40"/>
              <p:cNvSpPr txBox="1">
                <a:spLocks noChangeArrowheads="1"/>
              </p:cNvSpPr>
              <p:nvPr/>
            </p:nvSpPr>
            <p:spPr bwMode="auto">
              <a:xfrm>
                <a:off x="3787" y="1344"/>
                <a:ext cx="346" cy="206"/>
              </a:xfrm>
              <a:prstGeom prst="rect">
                <a:avLst/>
              </a:prstGeom>
              <a:noFill/>
              <a:ln w="9525" algn="ctr">
                <a:noFill/>
                <a:miter lim="800000"/>
                <a:headEnd/>
                <a:tailEnd/>
              </a:ln>
              <a:effectLst/>
            </p:spPr>
            <p:txBody>
              <a:bodyPr wrap="none">
                <a:spAutoFit/>
              </a:bodyPr>
              <a:lstStyle/>
              <a:p>
                <a:pPr>
                  <a:lnSpc>
                    <a:spcPct val="90000"/>
                  </a:lnSpc>
                </a:pPr>
                <a:r>
                  <a:rPr lang="en-US" sz="1200">
                    <a:solidFill>
                      <a:schemeClr val="tx1"/>
                    </a:solidFill>
                  </a:rPr>
                  <a:t>Oct 1</a:t>
                </a:r>
              </a:p>
            </p:txBody>
          </p:sp>
          <p:sp>
            <p:nvSpPr>
              <p:cNvPr id="103465" name="Text Box 41"/>
              <p:cNvSpPr txBox="1">
                <a:spLocks noChangeArrowheads="1"/>
              </p:cNvSpPr>
              <p:nvPr/>
            </p:nvSpPr>
            <p:spPr bwMode="auto">
              <a:xfrm>
                <a:off x="1429" y="1344"/>
                <a:ext cx="387" cy="206"/>
              </a:xfrm>
              <a:prstGeom prst="rect">
                <a:avLst/>
              </a:prstGeom>
              <a:noFill/>
              <a:ln w="9525" algn="ctr">
                <a:noFill/>
                <a:miter lim="800000"/>
                <a:headEnd/>
                <a:tailEnd/>
              </a:ln>
              <a:effectLst/>
            </p:spPr>
            <p:txBody>
              <a:bodyPr wrap="none">
                <a:spAutoFit/>
              </a:bodyPr>
              <a:lstStyle/>
              <a:p>
                <a:pPr>
                  <a:lnSpc>
                    <a:spcPct val="90000"/>
                  </a:lnSpc>
                </a:pPr>
                <a:r>
                  <a:rPr lang="en-US" sz="1200">
                    <a:solidFill>
                      <a:schemeClr val="tx1"/>
                    </a:solidFill>
                  </a:rPr>
                  <a:t>April 4</a:t>
                </a:r>
              </a:p>
            </p:txBody>
          </p:sp>
          <p:sp>
            <p:nvSpPr>
              <p:cNvPr id="103466" name="Text Box 42"/>
              <p:cNvSpPr txBox="1">
                <a:spLocks noChangeArrowheads="1"/>
              </p:cNvSpPr>
              <p:nvPr/>
            </p:nvSpPr>
            <p:spPr bwMode="auto">
              <a:xfrm>
                <a:off x="2608" y="1344"/>
                <a:ext cx="366" cy="206"/>
              </a:xfrm>
              <a:prstGeom prst="rect">
                <a:avLst/>
              </a:prstGeom>
              <a:noFill/>
              <a:ln w="9525" algn="ctr">
                <a:noFill/>
                <a:miter lim="800000"/>
                <a:headEnd/>
                <a:tailEnd/>
              </a:ln>
              <a:effectLst/>
            </p:spPr>
            <p:txBody>
              <a:bodyPr>
                <a:spAutoFit/>
              </a:bodyPr>
              <a:lstStyle/>
              <a:p>
                <a:pPr>
                  <a:lnSpc>
                    <a:spcPct val="90000"/>
                  </a:lnSpc>
                </a:pPr>
                <a:r>
                  <a:rPr lang="en-US" sz="1200">
                    <a:solidFill>
                      <a:schemeClr val="tx1"/>
                    </a:solidFill>
                  </a:rPr>
                  <a:t>July 1</a:t>
                </a:r>
              </a:p>
            </p:txBody>
          </p:sp>
        </p:grpSp>
        <p:grpSp>
          <p:nvGrpSpPr>
            <p:cNvPr id="6" name="Group 43"/>
            <p:cNvGrpSpPr>
              <a:grpSpLocks/>
            </p:cNvGrpSpPr>
            <p:nvPr/>
          </p:nvGrpSpPr>
          <p:grpSpPr bwMode="auto">
            <a:xfrm>
              <a:off x="1610" y="1344"/>
              <a:ext cx="3493" cy="162"/>
              <a:chOff x="1610" y="1117"/>
              <a:chExt cx="3493" cy="162"/>
            </a:xfrm>
          </p:grpSpPr>
          <p:sp>
            <p:nvSpPr>
              <p:cNvPr id="103468" name="Rectangle 44"/>
              <p:cNvSpPr>
                <a:spLocks noChangeArrowheads="1"/>
              </p:cNvSpPr>
              <p:nvPr/>
            </p:nvSpPr>
            <p:spPr bwMode="auto">
              <a:xfrm>
                <a:off x="1610" y="1117"/>
                <a:ext cx="3493" cy="136"/>
              </a:xfrm>
              <a:prstGeom prst="rect">
                <a:avLst/>
              </a:prstGeom>
              <a:solidFill>
                <a:srgbClr val="FFFF00"/>
              </a:solidFill>
              <a:ln w="9525" algn="ctr">
                <a:noFill/>
                <a:miter lim="800000"/>
                <a:headEnd/>
                <a:tailEnd/>
              </a:ln>
              <a:effectLst/>
            </p:spPr>
            <p:txBody>
              <a:bodyPr wrap="none" anchor="ctr"/>
              <a:lstStyle/>
              <a:p>
                <a:endParaRPr lang="en-US"/>
              </a:p>
            </p:txBody>
          </p:sp>
          <p:sp>
            <p:nvSpPr>
              <p:cNvPr id="103469" name="Text Box 45"/>
              <p:cNvSpPr txBox="1">
                <a:spLocks noChangeArrowheads="1"/>
              </p:cNvSpPr>
              <p:nvPr/>
            </p:nvSpPr>
            <p:spPr bwMode="auto">
              <a:xfrm>
                <a:off x="1791" y="1117"/>
                <a:ext cx="1460" cy="162"/>
              </a:xfrm>
              <a:prstGeom prst="rect">
                <a:avLst/>
              </a:prstGeom>
              <a:noFill/>
              <a:ln w="9525" algn="ctr">
                <a:noFill/>
                <a:miter lim="800000"/>
                <a:headEnd/>
                <a:tailEnd/>
              </a:ln>
              <a:effectLst/>
            </p:spPr>
            <p:txBody>
              <a:bodyPr wrap="none">
                <a:spAutoFit/>
              </a:bodyPr>
              <a:lstStyle/>
              <a:p>
                <a:pPr>
                  <a:lnSpc>
                    <a:spcPct val="90000"/>
                  </a:lnSpc>
                </a:pPr>
                <a:r>
                  <a:rPr lang="en-US" sz="1200">
                    <a:solidFill>
                      <a:schemeClr val="tx1"/>
                    </a:solidFill>
                  </a:rPr>
                  <a:t>IBM Supported – IBM Process  </a:t>
                </a:r>
              </a:p>
            </p:txBody>
          </p:sp>
        </p:grpSp>
        <p:sp>
          <p:nvSpPr>
            <p:cNvPr id="103470" name="Rectangle 46"/>
            <p:cNvSpPr>
              <a:spLocks noChangeArrowheads="1"/>
            </p:cNvSpPr>
            <p:nvPr/>
          </p:nvSpPr>
          <p:spPr bwMode="auto">
            <a:xfrm>
              <a:off x="2744" y="1798"/>
              <a:ext cx="2359" cy="136"/>
            </a:xfrm>
            <a:prstGeom prst="rect">
              <a:avLst/>
            </a:prstGeom>
            <a:solidFill>
              <a:srgbClr val="FFFF00"/>
            </a:solidFill>
            <a:ln w="9525" algn="ctr">
              <a:noFill/>
              <a:miter lim="800000"/>
              <a:headEnd/>
              <a:tailEnd/>
            </a:ln>
            <a:effectLst/>
          </p:spPr>
          <p:txBody>
            <a:bodyPr wrap="none" anchor="ctr"/>
            <a:lstStyle/>
            <a:p>
              <a:endParaRPr lang="en-US"/>
            </a:p>
          </p:txBody>
        </p:sp>
        <p:sp>
          <p:nvSpPr>
            <p:cNvPr id="103471" name="Text Box 47"/>
            <p:cNvSpPr txBox="1">
              <a:spLocks noChangeArrowheads="1"/>
            </p:cNvSpPr>
            <p:nvPr/>
          </p:nvSpPr>
          <p:spPr bwMode="auto">
            <a:xfrm>
              <a:off x="2925" y="1798"/>
              <a:ext cx="1460" cy="162"/>
            </a:xfrm>
            <a:prstGeom prst="rect">
              <a:avLst/>
            </a:prstGeom>
            <a:noFill/>
            <a:ln w="9525" algn="ctr">
              <a:noFill/>
              <a:miter lim="800000"/>
              <a:headEnd/>
              <a:tailEnd/>
            </a:ln>
            <a:effectLst/>
          </p:spPr>
          <p:txBody>
            <a:bodyPr wrap="none">
              <a:spAutoFit/>
            </a:bodyPr>
            <a:lstStyle/>
            <a:p>
              <a:pPr>
                <a:lnSpc>
                  <a:spcPct val="90000"/>
                </a:lnSpc>
              </a:pPr>
              <a:r>
                <a:rPr lang="en-US" sz="1200">
                  <a:solidFill>
                    <a:schemeClr val="tx1"/>
                  </a:solidFill>
                </a:rPr>
                <a:t>IBM Supported – IBM Process  </a:t>
              </a:r>
            </a:p>
          </p:txBody>
        </p:sp>
        <p:grpSp>
          <p:nvGrpSpPr>
            <p:cNvPr id="7" name="Group 48"/>
            <p:cNvGrpSpPr>
              <a:grpSpLocks/>
            </p:cNvGrpSpPr>
            <p:nvPr/>
          </p:nvGrpSpPr>
          <p:grpSpPr bwMode="auto">
            <a:xfrm>
              <a:off x="476" y="2432"/>
              <a:ext cx="4627" cy="90"/>
              <a:chOff x="476" y="1253"/>
              <a:chExt cx="4627" cy="90"/>
            </a:xfrm>
          </p:grpSpPr>
          <p:sp>
            <p:nvSpPr>
              <p:cNvPr id="103473" name="Rectangle 49"/>
              <p:cNvSpPr>
                <a:spLocks noChangeArrowheads="1"/>
              </p:cNvSpPr>
              <p:nvPr/>
            </p:nvSpPr>
            <p:spPr bwMode="auto">
              <a:xfrm>
                <a:off x="4014" y="1253"/>
                <a:ext cx="1089" cy="90"/>
              </a:xfrm>
              <a:prstGeom prst="rect">
                <a:avLst/>
              </a:prstGeom>
              <a:solidFill>
                <a:srgbClr val="3366FF"/>
              </a:solidFill>
              <a:ln w="9525" algn="ctr">
                <a:noFill/>
                <a:miter lim="800000"/>
                <a:headEnd/>
                <a:tailEnd/>
              </a:ln>
              <a:effectLst/>
            </p:spPr>
            <p:txBody>
              <a:bodyPr wrap="none" anchor="ctr"/>
              <a:lstStyle/>
              <a:p>
                <a:endParaRPr lang="en-US"/>
              </a:p>
            </p:txBody>
          </p:sp>
          <p:sp>
            <p:nvSpPr>
              <p:cNvPr id="103474" name="Rectangle 50"/>
              <p:cNvSpPr>
                <a:spLocks noChangeArrowheads="1"/>
              </p:cNvSpPr>
              <p:nvPr/>
            </p:nvSpPr>
            <p:spPr bwMode="auto">
              <a:xfrm>
                <a:off x="2744" y="1253"/>
                <a:ext cx="1199" cy="90"/>
              </a:xfrm>
              <a:prstGeom prst="rect">
                <a:avLst/>
              </a:prstGeom>
              <a:solidFill>
                <a:srgbClr val="3366FF"/>
              </a:solidFill>
              <a:ln w="9525" algn="ctr">
                <a:noFill/>
                <a:miter lim="800000"/>
                <a:headEnd/>
                <a:tailEnd/>
              </a:ln>
              <a:effectLst/>
            </p:spPr>
            <p:txBody>
              <a:bodyPr wrap="none" anchor="ctr"/>
              <a:lstStyle/>
              <a:p>
                <a:endParaRPr lang="en-US"/>
              </a:p>
            </p:txBody>
          </p:sp>
          <p:sp>
            <p:nvSpPr>
              <p:cNvPr id="103475" name="Rectangle 51"/>
              <p:cNvSpPr>
                <a:spLocks noChangeArrowheads="1"/>
              </p:cNvSpPr>
              <p:nvPr/>
            </p:nvSpPr>
            <p:spPr bwMode="auto">
              <a:xfrm>
                <a:off x="476" y="1253"/>
                <a:ext cx="1089" cy="90"/>
              </a:xfrm>
              <a:prstGeom prst="rect">
                <a:avLst/>
              </a:prstGeom>
              <a:solidFill>
                <a:srgbClr val="3366FF"/>
              </a:solidFill>
              <a:ln w="9525" algn="ctr">
                <a:noFill/>
                <a:miter lim="800000"/>
                <a:headEnd/>
                <a:tailEnd/>
              </a:ln>
              <a:effectLst/>
            </p:spPr>
            <p:txBody>
              <a:bodyPr wrap="none" anchor="ctr"/>
              <a:lstStyle/>
              <a:p>
                <a:endParaRPr lang="en-US"/>
              </a:p>
            </p:txBody>
          </p:sp>
          <p:sp>
            <p:nvSpPr>
              <p:cNvPr id="103476" name="Rectangle 52"/>
              <p:cNvSpPr>
                <a:spLocks noChangeArrowheads="1"/>
              </p:cNvSpPr>
              <p:nvPr/>
            </p:nvSpPr>
            <p:spPr bwMode="auto">
              <a:xfrm>
                <a:off x="1610" y="1253"/>
                <a:ext cx="1089" cy="90"/>
              </a:xfrm>
              <a:prstGeom prst="rect">
                <a:avLst/>
              </a:prstGeom>
              <a:solidFill>
                <a:srgbClr val="3366FF"/>
              </a:solidFill>
              <a:ln w="9525" algn="ctr">
                <a:noFill/>
                <a:miter lim="800000"/>
                <a:headEnd/>
                <a:tailEnd/>
              </a:ln>
              <a:effectLst/>
            </p:spPr>
            <p:txBody>
              <a:bodyPr wrap="none" anchor="ctr"/>
              <a:lstStyle/>
              <a:p>
                <a:endParaRPr lang="en-US"/>
              </a:p>
            </p:txBody>
          </p:sp>
        </p:grpSp>
        <p:grpSp>
          <p:nvGrpSpPr>
            <p:cNvPr id="8" name="Group 53"/>
            <p:cNvGrpSpPr>
              <a:grpSpLocks/>
            </p:cNvGrpSpPr>
            <p:nvPr/>
          </p:nvGrpSpPr>
          <p:grpSpPr bwMode="auto">
            <a:xfrm>
              <a:off x="476" y="3385"/>
              <a:ext cx="4627" cy="90"/>
              <a:chOff x="476" y="1253"/>
              <a:chExt cx="4627" cy="90"/>
            </a:xfrm>
          </p:grpSpPr>
          <p:sp>
            <p:nvSpPr>
              <p:cNvPr id="103478" name="Rectangle 54"/>
              <p:cNvSpPr>
                <a:spLocks noChangeArrowheads="1"/>
              </p:cNvSpPr>
              <p:nvPr/>
            </p:nvSpPr>
            <p:spPr bwMode="auto">
              <a:xfrm>
                <a:off x="4014" y="1253"/>
                <a:ext cx="1089" cy="90"/>
              </a:xfrm>
              <a:prstGeom prst="rect">
                <a:avLst/>
              </a:prstGeom>
              <a:solidFill>
                <a:srgbClr val="3366FF"/>
              </a:solidFill>
              <a:ln w="9525" algn="ctr">
                <a:noFill/>
                <a:miter lim="800000"/>
                <a:headEnd/>
                <a:tailEnd/>
              </a:ln>
              <a:effectLst/>
            </p:spPr>
            <p:txBody>
              <a:bodyPr wrap="none" anchor="ctr"/>
              <a:lstStyle/>
              <a:p>
                <a:endParaRPr lang="en-US"/>
              </a:p>
            </p:txBody>
          </p:sp>
          <p:sp>
            <p:nvSpPr>
              <p:cNvPr id="103479" name="Rectangle 55"/>
              <p:cNvSpPr>
                <a:spLocks noChangeArrowheads="1"/>
              </p:cNvSpPr>
              <p:nvPr/>
            </p:nvSpPr>
            <p:spPr bwMode="auto">
              <a:xfrm>
                <a:off x="2744" y="1253"/>
                <a:ext cx="1199" cy="90"/>
              </a:xfrm>
              <a:prstGeom prst="rect">
                <a:avLst/>
              </a:prstGeom>
              <a:solidFill>
                <a:srgbClr val="3366FF"/>
              </a:solidFill>
              <a:ln w="9525" algn="ctr">
                <a:noFill/>
                <a:miter lim="800000"/>
                <a:headEnd/>
                <a:tailEnd/>
              </a:ln>
              <a:effectLst/>
            </p:spPr>
            <p:txBody>
              <a:bodyPr wrap="none" anchor="ctr"/>
              <a:lstStyle/>
              <a:p>
                <a:endParaRPr lang="en-US"/>
              </a:p>
            </p:txBody>
          </p:sp>
          <p:sp>
            <p:nvSpPr>
              <p:cNvPr id="103480" name="Rectangle 56"/>
              <p:cNvSpPr>
                <a:spLocks noChangeArrowheads="1"/>
              </p:cNvSpPr>
              <p:nvPr/>
            </p:nvSpPr>
            <p:spPr bwMode="auto">
              <a:xfrm>
                <a:off x="476" y="1253"/>
                <a:ext cx="1089" cy="90"/>
              </a:xfrm>
              <a:prstGeom prst="rect">
                <a:avLst/>
              </a:prstGeom>
              <a:solidFill>
                <a:srgbClr val="3366FF"/>
              </a:solidFill>
              <a:ln w="9525" algn="ctr">
                <a:noFill/>
                <a:miter lim="800000"/>
                <a:headEnd/>
                <a:tailEnd/>
              </a:ln>
              <a:effectLst/>
            </p:spPr>
            <p:txBody>
              <a:bodyPr wrap="none" anchor="ctr"/>
              <a:lstStyle/>
              <a:p>
                <a:endParaRPr lang="en-US"/>
              </a:p>
            </p:txBody>
          </p:sp>
          <p:sp>
            <p:nvSpPr>
              <p:cNvPr id="103481" name="Rectangle 57"/>
              <p:cNvSpPr>
                <a:spLocks noChangeArrowheads="1"/>
              </p:cNvSpPr>
              <p:nvPr/>
            </p:nvSpPr>
            <p:spPr bwMode="auto">
              <a:xfrm>
                <a:off x="1610" y="1253"/>
                <a:ext cx="1089" cy="90"/>
              </a:xfrm>
              <a:prstGeom prst="rect">
                <a:avLst/>
              </a:prstGeom>
              <a:solidFill>
                <a:srgbClr val="3366FF"/>
              </a:solidFill>
              <a:ln w="9525" algn="ctr">
                <a:noFill/>
                <a:miter lim="800000"/>
                <a:headEnd/>
                <a:tailEnd/>
              </a:ln>
              <a:effectLst/>
            </p:spPr>
            <p:txBody>
              <a:bodyPr wrap="none" anchor="ctr"/>
              <a:lstStyle/>
              <a:p>
                <a:endParaRPr lang="en-US"/>
              </a:p>
            </p:txBody>
          </p:sp>
        </p:grpSp>
        <p:grpSp>
          <p:nvGrpSpPr>
            <p:cNvPr id="9" name="Group 58"/>
            <p:cNvGrpSpPr>
              <a:grpSpLocks/>
            </p:cNvGrpSpPr>
            <p:nvPr/>
          </p:nvGrpSpPr>
          <p:grpSpPr bwMode="auto">
            <a:xfrm>
              <a:off x="476" y="2886"/>
              <a:ext cx="4627" cy="90"/>
              <a:chOff x="476" y="1253"/>
              <a:chExt cx="4627" cy="90"/>
            </a:xfrm>
          </p:grpSpPr>
          <p:sp>
            <p:nvSpPr>
              <p:cNvPr id="103483" name="Rectangle 59"/>
              <p:cNvSpPr>
                <a:spLocks noChangeArrowheads="1"/>
              </p:cNvSpPr>
              <p:nvPr/>
            </p:nvSpPr>
            <p:spPr bwMode="auto">
              <a:xfrm>
                <a:off x="4014" y="1253"/>
                <a:ext cx="1089" cy="90"/>
              </a:xfrm>
              <a:prstGeom prst="rect">
                <a:avLst/>
              </a:prstGeom>
              <a:solidFill>
                <a:srgbClr val="3366FF"/>
              </a:solidFill>
              <a:ln w="9525" algn="ctr">
                <a:noFill/>
                <a:miter lim="800000"/>
                <a:headEnd/>
                <a:tailEnd/>
              </a:ln>
              <a:effectLst/>
            </p:spPr>
            <p:txBody>
              <a:bodyPr wrap="none" anchor="ctr"/>
              <a:lstStyle/>
              <a:p>
                <a:endParaRPr lang="en-US"/>
              </a:p>
            </p:txBody>
          </p:sp>
          <p:sp>
            <p:nvSpPr>
              <p:cNvPr id="103484" name="Rectangle 60"/>
              <p:cNvSpPr>
                <a:spLocks noChangeArrowheads="1"/>
              </p:cNvSpPr>
              <p:nvPr/>
            </p:nvSpPr>
            <p:spPr bwMode="auto">
              <a:xfrm>
                <a:off x="2744" y="1253"/>
                <a:ext cx="1199" cy="90"/>
              </a:xfrm>
              <a:prstGeom prst="rect">
                <a:avLst/>
              </a:prstGeom>
              <a:solidFill>
                <a:srgbClr val="3366FF"/>
              </a:solidFill>
              <a:ln w="9525" algn="ctr">
                <a:noFill/>
                <a:miter lim="800000"/>
                <a:headEnd/>
                <a:tailEnd/>
              </a:ln>
              <a:effectLst/>
            </p:spPr>
            <p:txBody>
              <a:bodyPr wrap="none" anchor="ctr"/>
              <a:lstStyle/>
              <a:p>
                <a:endParaRPr lang="en-US"/>
              </a:p>
            </p:txBody>
          </p:sp>
          <p:sp>
            <p:nvSpPr>
              <p:cNvPr id="103485" name="Rectangle 61"/>
              <p:cNvSpPr>
                <a:spLocks noChangeArrowheads="1"/>
              </p:cNvSpPr>
              <p:nvPr/>
            </p:nvSpPr>
            <p:spPr bwMode="auto">
              <a:xfrm>
                <a:off x="476" y="1253"/>
                <a:ext cx="1089" cy="90"/>
              </a:xfrm>
              <a:prstGeom prst="rect">
                <a:avLst/>
              </a:prstGeom>
              <a:solidFill>
                <a:srgbClr val="3366FF"/>
              </a:solidFill>
              <a:ln w="9525" algn="ctr">
                <a:noFill/>
                <a:miter lim="800000"/>
                <a:headEnd/>
                <a:tailEnd/>
              </a:ln>
              <a:effectLst/>
            </p:spPr>
            <p:txBody>
              <a:bodyPr wrap="none" anchor="ctr"/>
              <a:lstStyle/>
              <a:p>
                <a:endParaRPr lang="en-US"/>
              </a:p>
            </p:txBody>
          </p:sp>
          <p:sp>
            <p:nvSpPr>
              <p:cNvPr id="103486" name="Rectangle 62"/>
              <p:cNvSpPr>
                <a:spLocks noChangeArrowheads="1"/>
              </p:cNvSpPr>
              <p:nvPr/>
            </p:nvSpPr>
            <p:spPr bwMode="auto">
              <a:xfrm>
                <a:off x="1610" y="1253"/>
                <a:ext cx="1089" cy="90"/>
              </a:xfrm>
              <a:prstGeom prst="rect">
                <a:avLst/>
              </a:prstGeom>
              <a:solidFill>
                <a:srgbClr val="3366FF"/>
              </a:solidFill>
              <a:ln w="9525" algn="ctr">
                <a:noFill/>
                <a:miter lim="800000"/>
                <a:headEnd/>
                <a:tailEnd/>
              </a:ln>
              <a:effectLst/>
            </p:spPr>
            <p:txBody>
              <a:bodyPr wrap="none" anchor="ctr"/>
              <a:lstStyle/>
              <a:p>
                <a:endParaRPr lang="en-US"/>
              </a:p>
            </p:txBody>
          </p:sp>
        </p:grpSp>
        <p:sp>
          <p:nvSpPr>
            <p:cNvPr id="103487" name="Text Box 63"/>
            <p:cNvSpPr txBox="1">
              <a:spLocks noChangeArrowheads="1"/>
            </p:cNvSpPr>
            <p:nvPr/>
          </p:nvSpPr>
          <p:spPr bwMode="auto">
            <a:xfrm>
              <a:off x="158" y="2295"/>
              <a:ext cx="271" cy="179"/>
            </a:xfrm>
            <a:prstGeom prst="rect">
              <a:avLst/>
            </a:prstGeom>
            <a:noFill/>
            <a:ln w="9525" algn="ctr">
              <a:noFill/>
              <a:miter lim="800000"/>
              <a:headEnd/>
              <a:tailEnd/>
            </a:ln>
            <a:effectLst/>
          </p:spPr>
          <p:txBody>
            <a:bodyPr wrap="none">
              <a:spAutoFit/>
            </a:bodyPr>
            <a:lstStyle/>
            <a:p>
              <a:pPr>
                <a:lnSpc>
                  <a:spcPct val="90000"/>
                </a:lnSpc>
              </a:pPr>
              <a:r>
                <a:rPr lang="en-US" sz="1400" b="1">
                  <a:solidFill>
                    <a:schemeClr val="tx1"/>
                  </a:solidFill>
                </a:rPr>
                <a:t>3.x</a:t>
              </a:r>
            </a:p>
          </p:txBody>
        </p:sp>
        <p:sp>
          <p:nvSpPr>
            <p:cNvPr id="103488" name="Text Box 64"/>
            <p:cNvSpPr txBox="1">
              <a:spLocks noChangeArrowheads="1"/>
            </p:cNvSpPr>
            <p:nvPr/>
          </p:nvSpPr>
          <p:spPr bwMode="auto">
            <a:xfrm>
              <a:off x="158" y="2749"/>
              <a:ext cx="271" cy="179"/>
            </a:xfrm>
            <a:prstGeom prst="rect">
              <a:avLst/>
            </a:prstGeom>
            <a:noFill/>
            <a:ln w="9525" algn="ctr">
              <a:noFill/>
              <a:miter lim="800000"/>
              <a:headEnd/>
              <a:tailEnd/>
            </a:ln>
            <a:effectLst/>
          </p:spPr>
          <p:txBody>
            <a:bodyPr wrap="none">
              <a:spAutoFit/>
            </a:bodyPr>
            <a:lstStyle/>
            <a:p>
              <a:pPr>
                <a:lnSpc>
                  <a:spcPct val="90000"/>
                </a:lnSpc>
              </a:pPr>
              <a:r>
                <a:rPr lang="en-US" sz="1400" b="1">
                  <a:solidFill>
                    <a:schemeClr val="tx1"/>
                  </a:solidFill>
                </a:rPr>
                <a:t>2.x</a:t>
              </a:r>
            </a:p>
          </p:txBody>
        </p:sp>
        <p:sp>
          <p:nvSpPr>
            <p:cNvPr id="103489" name="Text Box 65"/>
            <p:cNvSpPr txBox="1">
              <a:spLocks noChangeArrowheads="1"/>
            </p:cNvSpPr>
            <p:nvPr/>
          </p:nvSpPr>
          <p:spPr bwMode="auto">
            <a:xfrm>
              <a:off x="158" y="3249"/>
              <a:ext cx="271" cy="179"/>
            </a:xfrm>
            <a:prstGeom prst="rect">
              <a:avLst/>
            </a:prstGeom>
            <a:noFill/>
            <a:ln w="9525" algn="ctr">
              <a:noFill/>
              <a:miter lim="800000"/>
              <a:headEnd/>
              <a:tailEnd/>
            </a:ln>
            <a:effectLst/>
          </p:spPr>
          <p:txBody>
            <a:bodyPr wrap="none">
              <a:spAutoFit/>
            </a:bodyPr>
            <a:lstStyle/>
            <a:p>
              <a:pPr>
                <a:lnSpc>
                  <a:spcPct val="90000"/>
                </a:lnSpc>
              </a:pPr>
              <a:r>
                <a:rPr lang="en-US" sz="1400" b="1">
                  <a:solidFill>
                    <a:schemeClr val="tx1"/>
                  </a:solidFill>
                </a:rPr>
                <a:t>1.x</a:t>
              </a:r>
            </a:p>
          </p:txBody>
        </p:sp>
        <p:grpSp>
          <p:nvGrpSpPr>
            <p:cNvPr id="10" name="Group 66"/>
            <p:cNvGrpSpPr>
              <a:grpSpLocks/>
            </p:cNvGrpSpPr>
            <p:nvPr/>
          </p:nvGrpSpPr>
          <p:grpSpPr bwMode="auto">
            <a:xfrm>
              <a:off x="476" y="1797"/>
              <a:ext cx="2223" cy="162"/>
              <a:chOff x="476" y="1480"/>
              <a:chExt cx="2223" cy="162"/>
            </a:xfrm>
          </p:grpSpPr>
          <p:sp>
            <p:nvSpPr>
              <p:cNvPr id="103491" name="Rectangle 67"/>
              <p:cNvSpPr>
                <a:spLocks noChangeArrowheads="1"/>
              </p:cNvSpPr>
              <p:nvPr/>
            </p:nvSpPr>
            <p:spPr bwMode="auto">
              <a:xfrm>
                <a:off x="476" y="1480"/>
                <a:ext cx="2223" cy="136"/>
              </a:xfrm>
              <a:prstGeom prst="rect">
                <a:avLst/>
              </a:prstGeom>
              <a:solidFill>
                <a:srgbClr val="00FF00"/>
              </a:solidFill>
              <a:ln w="9525" algn="ctr">
                <a:noFill/>
                <a:miter lim="800000"/>
                <a:headEnd/>
                <a:tailEnd/>
              </a:ln>
              <a:effectLst/>
            </p:spPr>
            <p:txBody>
              <a:bodyPr wrap="none" anchor="ctr"/>
              <a:lstStyle/>
              <a:p>
                <a:pPr algn="ctr">
                  <a:lnSpc>
                    <a:spcPct val="90000"/>
                  </a:lnSpc>
                </a:pPr>
                <a:endParaRPr lang="en-US"/>
              </a:p>
            </p:txBody>
          </p:sp>
          <p:sp>
            <p:nvSpPr>
              <p:cNvPr id="103492" name="Text Box 68"/>
              <p:cNvSpPr txBox="1">
                <a:spLocks noChangeArrowheads="1"/>
              </p:cNvSpPr>
              <p:nvPr/>
            </p:nvSpPr>
            <p:spPr bwMode="auto">
              <a:xfrm>
                <a:off x="521" y="1480"/>
                <a:ext cx="1100" cy="162"/>
              </a:xfrm>
              <a:prstGeom prst="rect">
                <a:avLst/>
              </a:prstGeom>
              <a:noFill/>
              <a:ln w="9525" algn="ctr">
                <a:noFill/>
                <a:miter lim="800000"/>
                <a:headEnd/>
                <a:tailEnd/>
              </a:ln>
              <a:effectLst/>
            </p:spPr>
            <p:txBody>
              <a:bodyPr wrap="none">
                <a:spAutoFit/>
              </a:bodyPr>
              <a:lstStyle/>
              <a:p>
                <a:pPr>
                  <a:lnSpc>
                    <a:spcPct val="90000"/>
                  </a:lnSpc>
                </a:pPr>
                <a:r>
                  <a:rPr lang="en-US" sz="1200">
                    <a:solidFill>
                      <a:schemeClr val="tx1"/>
                    </a:solidFill>
                  </a:rPr>
                  <a:t>Daeja Support Process</a:t>
                </a:r>
              </a:p>
            </p:txBody>
          </p:sp>
        </p:grpSp>
        <p:grpSp>
          <p:nvGrpSpPr>
            <p:cNvPr id="11" name="Group 69"/>
            <p:cNvGrpSpPr>
              <a:grpSpLocks/>
            </p:cNvGrpSpPr>
            <p:nvPr/>
          </p:nvGrpSpPr>
          <p:grpSpPr bwMode="auto">
            <a:xfrm>
              <a:off x="476" y="2297"/>
              <a:ext cx="2223" cy="162"/>
              <a:chOff x="476" y="1480"/>
              <a:chExt cx="2223" cy="162"/>
            </a:xfrm>
          </p:grpSpPr>
          <p:sp>
            <p:nvSpPr>
              <p:cNvPr id="103494" name="Rectangle 70"/>
              <p:cNvSpPr>
                <a:spLocks noChangeArrowheads="1"/>
              </p:cNvSpPr>
              <p:nvPr/>
            </p:nvSpPr>
            <p:spPr bwMode="auto">
              <a:xfrm>
                <a:off x="476" y="1480"/>
                <a:ext cx="2223" cy="136"/>
              </a:xfrm>
              <a:prstGeom prst="rect">
                <a:avLst/>
              </a:prstGeom>
              <a:solidFill>
                <a:srgbClr val="00FF00"/>
              </a:solidFill>
              <a:ln w="9525" algn="ctr">
                <a:noFill/>
                <a:miter lim="800000"/>
                <a:headEnd/>
                <a:tailEnd/>
              </a:ln>
              <a:effectLst/>
            </p:spPr>
            <p:txBody>
              <a:bodyPr wrap="none" anchor="ctr"/>
              <a:lstStyle/>
              <a:p>
                <a:pPr algn="ctr">
                  <a:lnSpc>
                    <a:spcPct val="90000"/>
                  </a:lnSpc>
                </a:pPr>
                <a:endParaRPr lang="en-US"/>
              </a:p>
            </p:txBody>
          </p:sp>
          <p:sp>
            <p:nvSpPr>
              <p:cNvPr id="103495" name="Text Box 71"/>
              <p:cNvSpPr txBox="1">
                <a:spLocks noChangeArrowheads="1"/>
              </p:cNvSpPr>
              <p:nvPr/>
            </p:nvSpPr>
            <p:spPr bwMode="auto">
              <a:xfrm>
                <a:off x="521" y="1480"/>
                <a:ext cx="1100" cy="162"/>
              </a:xfrm>
              <a:prstGeom prst="rect">
                <a:avLst/>
              </a:prstGeom>
              <a:noFill/>
              <a:ln w="9525" algn="ctr">
                <a:noFill/>
                <a:miter lim="800000"/>
                <a:headEnd/>
                <a:tailEnd/>
              </a:ln>
              <a:effectLst/>
            </p:spPr>
            <p:txBody>
              <a:bodyPr wrap="none">
                <a:spAutoFit/>
              </a:bodyPr>
              <a:lstStyle/>
              <a:p>
                <a:pPr>
                  <a:lnSpc>
                    <a:spcPct val="90000"/>
                  </a:lnSpc>
                </a:pPr>
                <a:r>
                  <a:rPr lang="en-US" sz="1200">
                    <a:solidFill>
                      <a:schemeClr val="tx1"/>
                    </a:solidFill>
                  </a:rPr>
                  <a:t>Daeja Support Process</a:t>
                </a:r>
              </a:p>
            </p:txBody>
          </p:sp>
        </p:grpSp>
        <p:grpSp>
          <p:nvGrpSpPr>
            <p:cNvPr id="12" name="Group 72"/>
            <p:cNvGrpSpPr>
              <a:grpSpLocks/>
            </p:cNvGrpSpPr>
            <p:nvPr/>
          </p:nvGrpSpPr>
          <p:grpSpPr bwMode="auto">
            <a:xfrm>
              <a:off x="476" y="2750"/>
              <a:ext cx="2223" cy="162"/>
              <a:chOff x="476" y="1480"/>
              <a:chExt cx="2223" cy="162"/>
            </a:xfrm>
          </p:grpSpPr>
          <p:sp>
            <p:nvSpPr>
              <p:cNvPr id="103497" name="Rectangle 73"/>
              <p:cNvSpPr>
                <a:spLocks noChangeArrowheads="1"/>
              </p:cNvSpPr>
              <p:nvPr/>
            </p:nvSpPr>
            <p:spPr bwMode="auto">
              <a:xfrm>
                <a:off x="476" y="1480"/>
                <a:ext cx="2223" cy="136"/>
              </a:xfrm>
              <a:prstGeom prst="rect">
                <a:avLst/>
              </a:prstGeom>
              <a:solidFill>
                <a:srgbClr val="00FF00"/>
              </a:solidFill>
              <a:ln w="9525" algn="ctr">
                <a:noFill/>
                <a:miter lim="800000"/>
                <a:headEnd/>
                <a:tailEnd/>
              </a:ln>
              <a:effectLst/>
            </p:spPr>
            <p:txBody>
              <a:bodyPr wrap="none" anchor="ctr"/>
              <a:lstStyle/>
              <a:p>
                <a:pPr algn="ctr">
                  <a:lnSpc>
                    <a:spcPct val="90000"/>
                  </a:lnSpc>
                </a:pPr>
                <a:endParaRPr lang="en-US"/>
              </a:p>
            </p:txBody>
          </p:sp>
          <p:sp>
            <p:nvSpPr>
              <p:cNvPr id="103498" name="Text Box 74"/>
              <p:cNvSpPr txBox="1">
                <a:spLocks noChangeArrowheads="1"/>
              </p:cNvSpPr>
              <p:nvPr/>
            </p:nvSpPr>
            <p:spPr bwMode="auto">
              <a:xfrm>
                <a:off x="521" y="1480"/>
                <a:ext cx="1100" cy="162"/>
              </a:xfrm>
              <a:prstGeom prst="rect">
                <a:avLst/>
              </a:prstGeom>
              <a:noFill/>
              <a:ln w="9525" algn="ctr">
                <a:noFill/>
                <a:miter lim="800000"/>
                <a:headEnd/>
                <a:tailEnd/>
              </a:ln>
              <a:effectLst/>
            </p:spPr>
            <p:txBody>
              <a:bodyPr wrap="none">
                <a:spAutoFit/>
              </a:bodyPr>
              <a:lstStyle/>
              <a:p>
                <a:pPr>
                  <a:lnSpc>
                    <a:spcPct val="90000"/>
                  </a:lnSpc>
                </a:pPr>
                <a:r>
                  <a:rPr lang="en-US" sz="1200">
                    <a:solidFill>
                      <a:schemeClr val="tx1"/>
                    </a:solidFill>
                  </a:rPr>
                  <a:t>Daeja Support Process</a:t>
                </a:r>
              </a:p>
            </p:txBody>
          </p:sp>
        </p:grpSp>
        <p:grpSp>
          <p:nvGrpSpPr>
            <p:cNvPr id="13" name="Group 75"/>
            <p:cNvGrpSpPr>
              <a:grpSpLocks/>
            </p:cNvGrpSpPr>
            <p:nvPr/>
          </p:nvGrpSpPr>
          <p:grpSpPr bwMode="auto">
            <a:xfrm>
              <a:off x="476" y="3249"/>
              <a:ext cx="2223" cy="162"/>
              <a:chOff x="476" y="1480"/>
              <a:chExt cx="2223" cy="162"/>
            </a:xfrm>
          </p:grpSpPr>
          <p:sp>
            <p:nvSpPr>
              <p:cNvPr id="103500" name="Rectangle 76"/>
              <p:cNvSpPr>
                <a:spLocks noChangeArrowheads="1"/>
              </p:cNvSpPr>
              <p:nvPr/>
            </p:nvSpPr>
            <p:spPr bwMode="auto">
              <a:xfrm>
                <a:off x="476" y="1480"/>
                <a:ext cx="2223" cy="136"/>
              </a:xfrm>
              <a:prstGeom prst="rect">
                <a:avLst/>
              </a:prstGeom>
              <a:solidFill>
                <a:srgbClr val="00FF00"/>
              </a:solidFill>
              <a:ln w="9525" algn="ctr">
                <a:noFill/>
                <a:miter lim="800000"/>
                <a:headEnd/>
                <a:tailEnd/>
              </a:ln>
              <a:effectLst/>
            </p:spPr>
            <p:txBody>
              <a:bodyPr wrap="none" anchor="ctr"/>
              <a:lstStyle/>
              <a:p>
                <a:pPr algn="ctr">
                  <a:lnSpc>
                    <a:spcPct val="90000"/>
                  </a:lnSpc>
                </a:pPr>
                <a:endParaRPr lang="en-US"/>
              </a:p>
            </p:txBody>
          </p:sp>
          <p:sp>
            <p:nvSpPr>
              <p:cNvPr id="103501" name="Text Box 77"/>
              <p:cNvSpPr txBox="1">
                <a:spLocks noChangeArrowheads="1"/>
              </p:cNvSpPr>
              <p:nvPr/>
            </p:nvSpPr>
            <p:spPr bwMode="auto">
              <a:xfrm>
                <a:off x="521" y="1480"/>
                <a:ext cx="1100" cy="162"/>
              </a:xfrm>
              <a:prstGeom prst="rect">
                <a:avLst/>
              </a:prstGeom>
              <a:noFill/>
              <a:ln w="9525" algn="ctr">
                <a:noFill/>
                <a:miter lim="800000"/>
                <a:headEnd/>
                <a:tailEnd/>
              </a:ln>
              <a:effectLst/>
            </p:spPr>
            <p:txBody>
              <a:bodyPr wrap="none">
                <a:spAutoFit/>
              </a:bodyPr>
              <a:lstStyle/>
              <a:p>
                <a:pPr>
                  <a:lnSpc>
                    <a:spcPct val="90000"/>
                  </a:lnSpc>
                </a:pPr>
                <a:r>
                  <a:rPr lang="en-US" sz="1200">
                    <a:solidFill>
                      <a:schemeClr val="tx1"/>
                    </a:solidFill>
                  </a:rPr>
                  <a:t>Daeja Support Process</a:t>
                </a:r>
              </a:p>
            </p:txBody>
          </p:sp>
        </p:grpSp>
        <p:grpSp>
          <p:nvGrpSpPr>
            <p:cNvPr id="14" name="Group 78"/>
            <p:cNvGrpSpPr>
              <a:grpSpLocks/>
            </p:cNvGrpSpPr>
            <p:nvPr/>
          </p:nvGrpSpPr>
          <p:grpSpPr bwMode="auto">
            <a:xfrm>
              <a:off x="2725" y="2296"/>
              <a:ext cx="382" cy="162"/>
              <a:chOff x="2645" y="1979"/>
              <a:chExt cx="2458" cy="162"/>
            </a:xfrm>
          </p:grpSpPr>
          <p:sp>
            <p:nvSpPr>
              <p:cNvPr id="103503" name="Rectangle 79"/>
              <p:cNvSpPr>
                <a:spLocks noChangeArrowheads="1"/>
              </p:cNvSpPr>
              <p:nvPr/>
            </p:nvSpPr>
            <p:spPr bwMode="auto">
              <a:xfrm>
                <a:off x="2744" y="1979"/>
                <a:ext cx="2359" cy="136"/>
              </a:xfrm>
              <a:prstGeom prst="rect">
                <a:avLst/>
              </a:prstGeom>
              <a:solidFill>
                <a:srgbClr val="FF0000"/>
              </a:solidFill>
              <a:ln w="9525" algn="ctr">
                <a:noFill/>
                <a:miter lim="800000"/>
                <a:headEnd/>
                <a:tailEnd/>
              </a:ln>
              <a:effectLst/>
            </p:spPr>
            <p:txBody>
              <a:bodyPr wrap="none" anchor="ctr"/>
              <a:lstStyle/>
              <a:p>
                <a:endParaRPr lang="en-US"/>
              </a:p>
            </p:txBody>
          </p:sp>
          <p:sp>
            <p:nvSpPr>
              <p:cNvPr id="103504" name="Text Box 80"/>
              <p:cNvSpPr txBox="1">
                <a:spLocks noChangeArrowheads="1"/>
              </p:cNvSpPr>
              <p:nvPr/>
            </p:nvSpPr>
            <p:spPr bwMode="auto">
              <a:xfrm>
                <a:off x="2645" y="1979"/>
                <a:ext cx="2053" cy="162"/>
              </a:xfrm>
              <a:prstGeom prst="rect">
                <a:avLst/>
              </a:prstGeom>
              <a:noFill/>
              <a:ln w="9525" algn="ctr">
                <a:noFill/>
                <a:miter lim="800000"/>
                <a:headEnd/>
                <a:tailEnd/>
              </a:ln>
              <a:effectLst/>
            </p:spPr>
            <p:txBody>
              <a:bodyPr wrap="none">
                <a:spAutoFit/>
              </a:bodyPr>
              <a:lstStyle/>
              <a:p>
                <a:pPr>
                  <a:lnSpc>
                    <a:spcPct val="90000"/>
                  </a:lnSpc>
                </a:pPr>
                <a:r>
                  <a:rPr lang="en-US" sz="1200">
                    <a:solidFill>
                      <a:schemeClr val="bg1"/>
                    </a:solidFill>
                  </a:rPr>
                  <a:t>EOS</a:t>
                </a:r>
              </a:p>
            </p:txBody>
          </p:sp>
        </p:grpSp>
        <p:grpSp>
          <p:nvGrpSpPr>
            <p:cNvPr id="15" name="Group 81"/>
            <p:cNvGrpSpPr>
              <a:grpSpLocks/>
            </p:cNvGrpSpPr>
            <p:nvPr/>
          </p:nvGrpSpPr>
          <p:grpSpPr bwMode="auto">
            <a:xfrm>
              <a:off x="2717" y="2750"/>
              <a:ext cx="390" cy="162"/>
              <a:chOff x="2569" y="1979"/>
              <a:chExt cx="2534" cy="162"/>
            </a:xfrm>
          </p:grpSpPr>
          <p:sp>
            <p:nvSpPr>
              <p:cNvPr id="103506" name="Rectangle 82"/>
              <p:cNvSpPr>
                <a:spLocks noChangeArrowheads="1"/>
              </p:cNvSpPr>
              <p:nvPr/>
            </p:nvSpPr>
            <p:spPr bwMode="auto">
              <a:xfrm>
                <a:off x="2744" y="1979"/>
                <a:ext cx="2359" cy="136"/>
              </a:xfrm>
              <a:prstGeom prst="rect">
                <a:avLst/>
              </a:prstGeom>
              <a:solidFill>
                <a:srgbClr val="FF0000"/>
              </a:solidFill>
              <a:ln w="9525" algn="ctr">
                <a:noFill/>
                <a:miter lim="800000"/>
                <a:headEnd/>
                <a:tailEnd/>
              </a:ln>
              <a:effectLst/>
            </p:spPr>
            <p:txBody>
              <a:bodyPr wrap="none" anchor="ctr"/>
              <a:lstStyle/>
              <a:p>
                <a:endParaRPr lang="en-US"/>
              </a:p>
            </p:txBody>
          </p:sp>
          <p:sp>
            <p:nvSpPr>
              <p:cNvPr id="103507" name="Text Box 83"/>
              <p:cNvSpPr txBox="1">
                <a:spLocks noChangeArrowheads="1"/>
              </p:cNvSpPr>
              <p:nvPr/>
            </p:nvSpPr>
            <p:spPr bwMode="auto">
              <a:xfrm>
                <a:off x="2569" y="1979"/>
                <a:ext cx="2073" cy="162"/>
              </a:xfrm>
              <a:prstGeom prst="rect">
                <a:avLst/>
              </a:prstGeom>
              <a:noFill/>
              <a:ln w="9525" algn="ctr">
                <a:noFill/>
                <a:miter lim="800000"/>
                <a:headEnd/>
                <a:tailEnd/>
              </a:ln>
              <a:effectLst/>
            </p:spPr>
            <p:txBody>
              <a:bodyPr wrap="none">
                <a:spAutoFit/>
              </a:bodyPr>
              <a:lstStyle/>
              <a:p>
                <a:pPr>
                  <a:lnSpc>
                    <a:spcPct val="90000"/>
                  </a:lnSpc>
                </a:pPr>
                <a:r>
                  <a:rPr lang="en-US" sz="1200">
                    <a:solidFill>
                      <a:schemeClr val="bg1"/>
                    </a:solidFill>
                  </a:rPr>
                  <a:t>EOS</a:t>
                </a:r>
              </a:p>
            </p:txBody>
          </p:sp>
        </p:grpSp>
        <p:grpSp>
          <p:nvGrpSpPr>
            <p:cNvPr id="16" name="Group 84"/>
            <p:cNvGrpSpPr>
              <a:grpSpLocks/>
            </p:cNvGrpSpPr>
            <p:nvPr/>
          </p:nvGrpSpPr>
          <p:grpSpPr bwMode="auto">
            <a:xfrm>
              <a:off x="2717" y="3249"/>
              <a:ext cx="390" cy="162"/>
              <a:chOff x="2569" y="1979"/>
              <a:chExt cx="2534" cy="162"/>
            </a:xfrm>
          </p:grpSpPr>
          <p:sp>
            <p:nvSpPr>
              <p:cNvPr id="103509" name="Rectangle 85"/>
              <p:cNvSpPr>
                <a:spLocks noChangeArrowheads="1"/>
              </p:cNvSpPr>
              <p:nvPr/>
            </p:nvSpPr>
            <p:spPr bwMode="auto">
              <a:xfrm>
                <a:off x="2744" y="1979"/>
                <a:ext cx="2359" cy="136"/>
              </a:xfrm>
              <a:prstGeom prst="rect">
                <a:avLst/>
              </a:prstGeom>
              <a:solidFill>
                <a:srgbClr val="FF0000"/>
              </a:solidFill>
              <a:ln w="9525" algn="ctr">
                <a:noFill/>
                <a:miter lim="800000"/>
                <a:headEnd/>
                <a:tailEnd/>
              </a:ln>
              <a:effectLst/>
            </p:spPr>
            <p:txBody>
              <a:bodyPr wrap="none" anchor="ctr"/>
              <a:lstStyle/>
              <a:p>
                <a:endParaRPr lang="en-US"/>
              </a:p>
            </p:txBody>
          </p:sp>
          <p:sp>
            <p:nvSpPr>
              <p:cNvPr id="103510" name="Text Box 86"/>
              <p:cNvSpPr txBox="1">
                <a:spLocks noChangeArrowheads="1"/>
              </p:cNvSpPr>
              <p:nvPr/>
            </p:nvSpPr>
            <p:spPr bwMode="auto">
              <a:xfrm>
                <a:off x="2569" y="1979"/>
                <a:ext cx="2073" cy="162"/>
              </a:xfrm>
              <a:prstGeom prst="rect">
                <a:avLst/>
              </a:prstGeom>
              <a:noFill/>
              <a:ln w="9525" algn="ctr">
                <a:noFill/>
                <a:miter lim="800000"/>
                <a:headEnd/>
                <a:tailEnd/>
              </a:ln>
              <a:effectLst/>
            </p:spPr>
            <p:txBody>
              <a:bodyPr wrap="none">
                <a:spAutoFit/>
              </a:bodyPr>
              <a:lstStyle/>
              <a:p>
                <a:pPr>
                  <a:lnSpc>
                    <a:spcPct val="90000"/>
                  </a:lnSpc>
                </a:pPr>
                <a:r>
                  <a:rPr lang="en-US" sz="1200">
                    <a:solidFill>
                      <a:schemeClr val="bg1"/>
                    </a:solidFill>
                  </a:rPr>
                  <a:t>EOS</a:t>
                </a:r>
              </a:p>
            </p:txBody>
          </p:sp>
        </p:grpSp>
        <p:sp>
          <p:nvSpPr>
            <p:cNvPr id="103511" name="Text Box 87"/>
            <p:cNvSpPr txBox="1">
              <a:spLocks noChangeArrowheads="1"/>
            </p:cNvSpPr>
            <p:nvPr/>
          </p:nvSpPr>
          <p:spPr bwMode="auto">
            <a:xfrm>
              <a:off x="2562" y="2977"/>
              <a:ext cx="366" cy="162"/>
            </a:xfrm>
            <a:prstGeom prst="rect">
              <a:avLst/>
            </a:prstGeom>
            <a:noFill/>
            <a:ln w="9525" algn="ctr">
              <a:noFill/>
              <a:miter lim="800000"/>
              <a:headEnd/>
              <a:tailEnd/>
            </a:ln>
            <a:effectLst/>
          </p:spPr>
          <p:txBody>
            <a:bodyPr wrap="none">
              <a:spAutoFit/>
            </a:bodyPr>
            <a:lstStyle/>
            <a:p>
              <a:pPr>
                <a:lnSpc>
                  <a:spcPct val="90000"/>
                </a:lnSpc>
              </a:pPr>
              <a:r>
                <a:rPr lang="en-US" sz="1200">
                  <a:solidFill>
                    <a:schemeClr val="tx1"/>
                  </a:solidFill>
                </a:rPr>
                <a:t>July 1</a:t>
              </a:r>
            </a:p>
          </p:txBody>
        </p:sp>
        <p:sp>
          <p:nvSpPr>
            <p:cNvPr id="103512" name="Text Box 88"/>
            <p:cNvSpPr txBox="1">
              <a:spLocks noChangeArrowheads="1"/>
            </p:cNvSpPr>
            <p:nvPr/>
          </p:nvSpPr>
          <p:spPr bwMode="auto">
            <a:xfrm>
              <a:off x="2562" y="2523"/>
              <a:ext cx="366" cy="162"/>
            </a:xfrm>
            <a:prstGeom prst="rect">
              <a:avLst/>
            </a:prstGeom>
            <a:noFill/>
            <a:ln w="9525" algn="ctr">
              <a:noFill/>
              <a:miter lim="800000"/>
              <a:headEnd/>
              <a:tailEnd/>
            </a:ln>
            <a:effectLst/>
          </p:spPr>
          <p:txBody>
            <a:bodyPr wrap="none">
              <a:spAutoFit/>
            </a:bodyPr>
            <a:lstStyle/>
            <a:p>
              <a:pPr>
                <a:lnSpc>
                  <a:spcPct val="90000"/>
                </a:lnSpc>
              </a:pPr>
              <a:r>
                <a:rPr lang="en-US" sz="1200">
                  <a:solidFill>
                    <a:schemeClr val="tx1"/>
                  </a:solidFill>
                </a:rPr>
                <a:t>July 1</a:t>
              </a:r>
            </a:p>
          </p:txBody>
        </p:sp>
        <p:sp>
          <p:nvSpPr>
            <p:cNvPr id="103513" name="Text Box 89"/>
            <p:cNvSpPr txBox="1">
              <a:spLocks noChangeArrowheads="1"/>
            </p:cNvSpPr>
            <p:nvPr/>
          </p:nvSpPr>
          <p:spPr bwMode="auto">
            <a:xfrm>
              <a:off x="2562" y="3476"/>
              <a:ext cx="366" cy="162"/>
            </a:xfrm>
            <a:prstGeom prst="rect">
              <a:avLst/>
            </a:prstGeom>
            <a:noFill/>
            <a:ln w="9525" algn="ctr">
              <a:noFill/>
              <a:miter lim="800000"/>
              <a:headEnd/>
              <a:tailEnd/>
            </a:ln>
            <a:effectLst/>
          </p:spPr>
          <p:txBody>
            <a:bodyPr wrap="none">
              <a:spAutoFit/>
            </a:bodyPr>
            <a:lstStyle/>
            <a:p>
              <a:pPr>
                <a:lnSpc>
                  <a:spcPct val="90000"/>
                </a:lnSpc>
              </a:pPr>
              <a:r>
                <a:rPr lang="en-US" sz="1200">
                  <a:solidFill>
                    <a:schemeClr val="tx1"/>
                  </a:solidFill>
                </a:rPr>
                <a:t>July 1</a:t>
              </a:r>
            </a:p>
          </p:txBody>
        </p:sp>
        <p:sp>
          <p:nvSpPr>
            <p:cNvPr id="103514" name="Rectangle 90"/>
            <p:cNvSpPr>
              <a:spLocks noChangeArrowheads="1"/>
            </p:cNvSpPr>
            <p:nvPr/>
          </p:nvSpPr>
          <p:spPr bwMode="auto">
            <a:xfrm>
              <a:off x="5148" y="1797"/>
              <a:ext cx="499" cy="136"/>
            </a:xfrm>
            <a:prstGeom prst="rect">
              <a:avLst/>
            </a:prstGeom>
            <a:solidFill>
              <a:srgbClr val="FF0000"/>
            </a:solidFill>
            <a:ln w="9525" algn="ctr">
              <a:noFill/>
              <a:miter lim="800000"/>
              <a:headEnd/>
              <a:tailEnd/>
            </a:ln>
            <a:effectLst/>
          </p:spPr>
          <p:txBody>
            <a:bodyPr wrap="none" anchor="ctr"/>
            <a:lstStyle/>
            <a:p>
              <a:endParaRPr lang="en-US"/>
            </a:p>
          </p:txBody>
        </p:sp>
        <p:sp>
          <p:nvSpPr>
            <p:cNvPr id="103515" name="Text Box 91"/>
            <p:cNvSpPr txBox="1">
              <a:spLocks noChangeArrowheads="1"/>
            </p:cNvSpPr>
            <p:nvPr/>
          </p:nvSpPr>
          <p:spPr bwMode="auto">
            <a:xfrm>
              <a:off x="5193" y="1797"/>
              <a:ext cx="319" cy="162"/>
            </a:xfrm>
            <a:prstGeom prst="rect">
              <a:avLst/>
            </a:prstGeom>
            <a:noFill/>
            <a:ln w="9525" algn="ctr">
              <a:noFill/>
              <a:miter lim="800000"/>
              <a:headEnd/>
              <a:tailEnd/>
            </a:ln>
            <a:effectLst/>
          </p:spPr>
          <p:txBody>
            <a:bodyPr wrap="none">
              <a:spAutoFit/>
            </a:bodyPr>
            <a:lstStyle/>
            <a:p>
              <a:pPr>
                <a:lnSpc>
                  <a:spcPct val="90000"/>
                </a:lnSpc>
              </a:pPr>
              <a:r>
                <a:rPr lang="en-US" sz="1200">
                  <a:solidFill>
                    <a:schemeClr val="bg1"/>
                  </a:solidFill>
                </a:rPr>
                <a:t>EOS</a:t>
              </a:r>
            </a:p>
          </p:txBody>
        </p:sp>
        <p:sp>
          <p:nvSpPr>
            <p:cNvPr id="103516" name="AutoShape 92"/>
            <p:cNvSpPr>
              <a:spLocks noChangeArrowheads="1"/>
            </p:cNvSpPr>
            <p:nvPr/>
          </p:nvSpPr>
          <p:spPr bwMode="auto">
            <a:xfrm>
              <a:off x="1519" y="1207"/>
              <a:ext cx="136" cy="227"/>
            </a:xfrm>
            <a:prstGeom prst="downArrow">
              <a:avLst>
                <a:gd name="adj1" fmla="val 50000"/>
                <a:gd name="adj2" fmla="val 41728"/>
              </a:avLst>
            </a:prstGeom>
            <a:solidFill>
              <a:srgbClr val="00FF00"/>
            </a:solidFill>
            <a:ln w="9525" algn="ctr">
              <a:solidFill>
                <a:schemeClr val="tx1"/>
              </a:solidFill>
              <a:miter lim="800000"/>
              <a:headEnd/>
              <a:tailEnd/>
            </a:ln>
            <a:effectLst/>
          </p:spPr>
          <p:txBody>
            <a:bodyPr wrap="none" anchor="ctr"/>
            <a:lstStyle/>
            <a:p>
              <a:endParaRPr lang="en-US"/>
            </a:p>
          </p:txBody>
        </p:sp>
        <p:sp>
          <p:nvSpPr>
            <p:cNvPr id="103517" name="Rectangle 93"/>
            <p:cNvSpPr>
              <a:spLocks noChangeArrowheads="1"/>
            </p:cNvSpPr>
            <p:nvPr/>
          </p:nvSpPr>
          <p:spPr bwMode="auto">
            <a:xfrm>
              <a:off x="476" y="1934"/>
              <a:ext cx="1089" cy="90"/>
            </a:xfrm>
            <a:prstGeom prst="rect">
              <a:avLst/>
            </a:prstGeom>
            <a:solidFill>
              <a:srgbClr val="3366FF"/>
            </a:solidFill>
            <a:ln w="9525" algn="ctr">
              <a:noFill/>
              <a:miter lim="800000"/>
              <a:headEnd/>
              <a:tailEnd/>
            </a:ln>
            <a:effectLst/>
          </p:spPr>
          <p:txBody>
            <a:bodyPr wrap="none" anchor="ctr"/>
            <a:lstStyle/>
            <a:p>
              <a:endParaRPr lang="en-US"/>
            </a:p>
          </p:txBody>
        </p:sp>
        <p:sp>
          <p:nvSpPr>
            <p:cNvPr id="103518" name="Rectangle 94"/>
            <p:cNvSpPr>
              <a:spLocks noChangeArrowheads="1"/>
            </p:cNvSpPr>
            <p:nvPr/>
          </p:nvSpPr>
          <p:spPr bwMode="auto">
            <a:xfrm>
              <a:off x="1610" y="1934"/>
              <a:ext cx="1089" cy="90"/>
            </a:xfrm>
            <a:prstGeom prst="rect">
              <a:avLst/>
            </a:prstGeom>
            <a:solidFill>
              <a:srgbClr val="3366FF"/>
            </a:solidFill>
            <a:ln w="9525" algn="ctr">
              <a:noFill/>
              <a:miter lim="800000"/>
              <a:headEnd/>
              <a:tailEnd/>
            </a:ln>
            <a:effectLst/>
          </p:spPr>
          <p:txBody>
            <a:bodyPr wrap="none" anchor="ctr"/>
            <a:lstStyle/>
            <a:p>
              <a:endParaRPr lang="en-US"/>
            </a:p>
          </p:txBody>
        </p:sp>
        <p:sp>
          <p:nvSpPr>
            <p:cNvPr id="103519" name="Rectangle 95"/>
            <p:cNvSpPr>
              <a:spLocks noChangeArrowheads="1"/>
            </p:cNvSpPr>
            <p:nvPr/>
          </p:nvSpPr>
          <p:spPr bwMode="auto">
            <a:xfrm>
              <a:off x="4014" y="1934"/>
              <a:ext cx="1089" cy="90"/>
            </a:xfrm>
            <a:prstGeom prst="rect">
              <a:avLst/>
            </a:prstGeom>
            <a:solidFill>
              <a:srgbClr val="3366FF"/>
            </a:solidFill>
            <a:ln w="9525" algn="ctr">
              <a:noFill/>
              <a:miter lim="800000"/>
              <a:headEnd/>
              <a:tailEnd/>
            </a:ln>
            <a:effectLst/>
          </p:spPr>
          <p:txBody>
            <a:bodyPr wrap="none" anchor="ctr"/>
            <a:lstStyle/>
            <a:p>
              <a:endParaRPr lang="en-US"/>
            </a:p>
          </p:txBody>
        </p:sp>
        <p:sp>
          <p:nvSpPr>
            <p:cNvPr id="103520" name="Rectangle 96"/>
            <p:cNvSpPr>
              <a:spLocks noChangeArrowheads="1"/>
            </p:cNvSpPr>
            <p:nvPr/>
          </p:nvSpPr>
          <p:spPr bwMode="auto">
            <a:xfrm>
              <a:off x="476" y="1934"/>
              <a:ext cx="1089" cy="90"/>
            </a:xfrm>
            <a:prstGeom prst="rect">
              <a:avLst/>
            </a:prstGeom>
            <a:solidFill>
              <a:srgbClr val="3366FF"/>
            </a:solidFill>
            <a:ln w="9525" algn="ctr">
              <a:noFill/>
              <a:miter lim="800000"/>
              <a:headEnd/>
              <a:tailEnd/>
            </a:ln>
            <a:effectLst/>
          </p:spPr>
          <p:txBody>
            <a:bodyPr wrap="none" anchor="ctr"/>
            <a:lstStyle/>
            <a:p>
              <a:endParaRPr lang="en-US"/>
            </a:p>
          </p:txBody>
        </p:sp>
        <p:sp>
          <p:nvSpPr>
            <p:cNvPr id="103521" name="Rectangle 97"/>
            <p:cNvSpPr>
              <a:spLocks noChangeArrowheads="1"/>
            </p:cNvSpPr>
            <p:nvPr/>
          </p:nvSpPr>
          <p:spPr bwMode="auto">
            <a:xfrm>
              <a:off x="1610" y="1934"/>
              <a:ext cx="1089" cy="90"/>
            </a:xfrm>
            <a:prstGeom prst="rect">
              <a:avLst/>
            </a:prstGeom>
            <a:solidFill>
              <a:srgbClr val="3366FF"/>
            </a:solidFill>
            <a:ln w="9525" algn="ctr">
              <a:noFill/>
              <a:miter lim="800000"/>
              <a:headEnd/>
              <a:tailEnd/>
            </a:ln>
            <a:effectLst/>
          </p:spPr>
          <p:txBody>
            <a:bodyPr wrap="none" anchor="ctr"/>
            <a:lstStyle/>
            <a:p>
              <a:endParaRPr lang="en-US"/>
            </a:p>
          </p:txBody>
        </p:sp>
        <p:sp>
          <p:nvSpPr>
            <p:cNvPr id="103522" name="Rectangle 98"/>
            <p:cNvSpPr>
              <a:spLocks noChangeArrowheads="1"/>
            </p:cNvSpPr>
            <p:nvPr/>
          </p:nvSpPr>
          <p:spPr bwMode="auto">
            <a:xfrm>
              <a:off x="2744" y="1934"/>
              <a:ext cx="1199" cy="90"/>
            </a:xfrm>
            <a:prstGeom prst="rect">
              <a:avLst/>
            </a:prstGeom>
            <a:solidFill>
              <a:srgbClr val="3366FF"/>
            </a:solidFill>
            <a:ln w="9525" algn="ctr">
              <a:noFill/>
              <a:miter lim="800000"/>
              <a:headEnd/>
              <a:tailEnd/>
            </a:ln>
            <a:effectLst/>
          </p:spPr>
          <p:txBody>
            <a:bodyPr wrap="none" anchor="ctr"/>
            <a:lstStyle/>
            <a:p>
              <a:endParaRPr lang="en-US"/>
            </a:p>
          </p:txBody>
        </p:sp>
        <p:sp>
          <p:nvSpPr>
            <p:cNvPr id="103523" name="Rectangle 99"/>
            <p:cNvSpPr>
              <a:spLocks noChangeArrowheads="1"/>
            </p:cNvSpPr>
            <p:nvPr/>
          </p:nvSpPr>
          <p:spPr bwMode="auto">
            <a:xfrm>
              <a:off x="1610" y="1344"/>
              <a:ext cx="3493" cy="136"/>
            </a:xfrm>
            <a:prstGeom prst="rect">
              <a:avLst/>
            </a:prstGeom>
            <a:solidFill>
              <a:srgbClr val="FFFF00"/>
            </a:solidFill>
            <a:ln w="9525" algn="ctr">
              <a:noFill/>
              <a:miter lim="800000"/>
              <a:headEnd/>
              <a:tailEnd/>
            </a:ln>
            <a:effectLst/>
          </p:spPr>
          <p:txBody>
            <a:bodyPr wrap="none" anchor="ctr"/>
            <a:lstStyle/>
            <a:p>
              <a:endParaRPr lang="en-US"/>
            </a:p>
          </p:txBody>
        </p:sp>
        <p:sp>
          <p:nvSpPr>
            <p:cNvPr id="103524" name="Rectangle 100"/>
            <p:cNvSpPr>
              <a:spLocks noChangeArrowheads="1"/>
            </p:cNvSpPr>
            <p:nvPr/>
          </p:nvSpPr>
          <p:spPr bwMode="auto">
            <a:xfrm>
              <a:off x="476" y="1934"/>
              <a:ext cx="1089" cy="90"/>
            </a:xfrm>
            <a:prstGeom prst="rect">
              <a:avLst/>
            </a:prstGeom>
            <a:solidFill>
              <a:srgbClr val="3366FF"/>
            </a:solidFill>
            <a:ln w="9525" algn="ctr">
              <a:noFill/>
              <a:miter lim="800000"/>
              <a:headEnd/>
              <a:tailEnd/>
            </a:ln>
            <a:effectLst/>
          </p:spPr>
          <p:txBody>
            <a:bodyPr wrap="none" anchor="ctr"/>
            <a:lstStyle/>
            <a:p>
              <a:endParaRPr lang="en-US"/>
            </a:p>
          </p:txBody>
        </p:sp>
        <p:sp>
          <p:nvSpPr>
            <p:cNvPr id="103525" name="Rectangle 101"/>
            <p:cNvSpPr>
              <a:spLocks noChangeArrowheads="1"/>
            </p:cNvSpPr>
            <p:nvPr/>
          </p:nvSpPr>
          <p:spPr bwMode="auto">
            <a:xfrm>
              <a:off x="1610" y="1934"/>
              <a:ext cx="1089" cy="90"/>
            </a:xfrm>
            <a:prstGeom prst="rect">
              <a:avLst/>
            </a:prstGeom>
            <a:solidFill>
              <a:srgbClr val="3366FF"/>
            </a:solidFill>
            <a:ln w="9525" algn="ctr">
              <a:noFill/>
              <a:miter lim="800000"/>
              <a:headEnd/>
              <a:tailEnd/>
            </a:ln>
            <a:effectLst/>
          </p:spPr>
          <p:txBody>
            <a:bodyPr wrap="none" anchor="ctr"/>
            <a:lstStyle/>
            <a:p>
              <a:endParaRPr lang="en-US"/>
            </a:p>
          </p:txBody>
        </p:sp>
        <p:grpSp>
          <p:nvGrpSpPr>
            <p:cNvPr id="17" name="Group 102"/>
            <p:cNvGrpSpPr>
              <a:grpSpLocks/>
            </p:cNvGrpSpPr>
            <p:nvPr/>
          </p:nvGrpSpPr>
          <p:grpSpPr bwMode="auto">
            <a:xfrm>
              <a:off x="476" y="1480"/>
              <a:ext cx="4627" cy="90"/>
              <a:chOff x="476" y="1253"/>
              <a:chExt cx="4627" cy="90"/>
            </a:xfrm>
          </p:grpSpPr>
          <p:sp>
            <p:nvSpPr>
              <p:cNvPr id="103527" name="Rectangle 103"/>
              <p:cNvSpPr>
                <a:spLocks noChangeArrowheads="1"/>
              </p:cNvSpPr>
              <p:nvPr/>
            </p:nvSpPr>
            <p:spPr bwMode="auto">
              <a:xfrm>
                <a:off x="4014" y="1253"/>
                <a:ext cx="1089" cy="90"/>
              </a:xfrm>
              <a:prstGeom prst="rect">
                <a:avLst/>
              </a:prstGeom>
              <a:solidFill>
                <a:srgbClr val="3366FF"/>
              </a:solidFill>
              <a:ln w="9525" algn="ctr">
                <a:noFill/>
                <a:miter lim="800000"/>
                <a:headEnd/>
                <a:tailEnd/>
              </a:ln>
              <a:effectLst/>
            </p:spPr>
            <p:txBody>
              <a:bodyPr wrap="none" anchor="ctr"/>
              <a:lstStyle/>
              <a:p>
                <a:endParaRPr lang="en-US"/>
              </a:p>
            </p:txBody>
          </p:sp>
          <p:sp>
            <p:nvSpPr>
              <p:cNvPr id="103528" name="Rectangle 104"/>
              <p:cNvSpPr>
                <a:spLocks noChangeArrowheads="1"/>
              </p:cNvSpPr>
              <p:nvPr/>
            </p:nvSpPr>
            <p:spPr bwMode="auto">
              <a:xfrm>
                <a:off x="2744" y="1253"/>
                <a:ext cx="1199" cy="90"/>
              </a:xfrm>
              <a:prstGeom prst="rect">
                <a:avLst/>
              </a:prstGeom>
              <a:solidFill>
                <a:srgbClr val="3366FF"/>
              </a:solidFill>
              <a:ln w="9525" algn="ctr">
                <a:noFill/>
                <a:miter lim="800000"/>
                <a:headEnd/>
                <a:tailEnd/>
              </a:ln>
              <a:effectLst/>
            </p:spPr>
            <p:txBody>
              <a:bodyPr wrap="none" anchor="ctr"/>
              <a:lstStyle/>
              <a:p>
                <a:endParaRPr lang="en-US"/>
              </a:p>
            </p:txBody>
          </p:sp>
          <p:sp>
            <p:nvSpPr>
              <p:cNvPr id="103529" name="Rectangle 105"/>
              <p:cNvSpPr>
                <a:spLocks noChangeArrowheads="1"/>
              </p:cNvSpPr>
              <p:nvPr/>
            </p:nvSpPr>
            <p:spPr bwMode="auto">
              <a:xfrm>
                <a:off x="476" y="1253"/>
                <a:ext cx="1089" cy="90"/>
              </a:xfrm>
              <a:prstGeom prst="rect">
                <a:avLst/>
              </a:prstGeom>
              <a:solidFill>
                <a:srgbClr val="3366FF"/>
              </a:solidFill>
              <a:ln w="9525" algn="ctr">
                <a:noFill/>
                <a:miter lim="800000"/>
                <a:headEnd/>
                <a:tailEnd/>
              </a:ln>
              <a:effectLst/>
            </p:spPr>
            <p:txBody>
              <a:bodyPr wrap="none" anchor="ctr"/>
              <a:lstStyle/>
              <a:p>
                <a:endParaRPr lang="en-US"/>
              </a:p>
            </p:txBody>
          </p:sp>
          <p:sp>
            <p:nvSpPr>
              <p:cNvPr id="103530" name="Rectangle 106"/>
              <p:cNvSpPr>
                <a:spLocks noChangeArrowheads="1"/>
              </p:cNvSpPr>
              <p:nvPr/>
            </p:nvSpPr>
            <p:spPr bwMode="auto">
              <a:xfrm>
                <a:off x="1610" y="1253"/>
                <a:ext cx="1089" cy="90"/>
              </a:xfrm>
              <a:prstGeom prst="rect">
                <a:avLst/>
              </a:prstGeom>
              <a:solidFill>
                <a:srgbClr val="3366FF"/>
              </a:solidFill>
              <a:ln w="9525" algn="ctr">
                <a:noFill/>
                <a:miter lim="800000"/>
                <a:headEnd/>
                <a:tailEnd/>
              </a:ln>
              <a:effectLst/>
            </p:spPr>
            <p:txBody>
              <a:bodyPr wrap="none" anchor="ctr"/>
              <a:lstStyle/>
              <a:p>
                <a:endParaRPr lang="en-US"/>
              </a:p>
            </p:txBody>
          </p:sp>
        </p:grpSp>
        <p:sp>
          <p:nvSpPr>
            <p:cNvPr id="103531" name="Text Box 107"/>
            <p:cNvSpPr txBox="1">
              <a:spLocks noChangeArrowheads="1"/>
            </p:cNvSpPr>
            <p:nvPr/>
          </p:nvSpPr>
          <p:spPr bwMode="auto">
            <a:xfrm>
              <a:off x="143" y="1418"/>
              <a:ext cx="294" cy="197"/>
            </a:xfrm>
            <a:prstGeom prst="rect">
              <a:avLst/>
            </a:prstGeom>
            <a:noFill/>
            <a:ln w="9525" algn="ctr">
              <a:noFill/>
              <a:miter lim="800000"/>
              <a:headEnd/>
              <a:tailEnd/>
            </a:ln>
            <a:effectLst/>
          </p:spPr>
          <p:txBody>
            <a:bodyPr wrap="none">
              <a:spAutoFit/>
            </a:bodyPr>
            <a:lstStyle/>
            <a:p>
              <a:pPr algn="ctr">
                <a:lnSpc>
                  <a:spcPct val="90000"/>
                </a:lnSpc>
              </a:pPr>
              <a:r>
                <a:rPr lang="en-US" sz="1600" b="1">
                  <a:solidFill>
                    <a:srgbClr val="0066FF"/>
                  </a:solidFill>
                </a:rPr>
                <a:t>4.1</a:t>
              </a:r>
              <a:endParaRPr lang="en-US" sz="1000" b="1">
                <a:solidFill>
                  <a:srgbClr val="0066FF"/>
                </a:solidFill>
              </a:endParaRPr>
            </a:p>
          </p:txBody>
        </p:sp>
        <p:sp>
          <p:nvSpPr>
            <p:cNvPr id="103532" name="Text Box 108"/>
            <p:cNvSpPr txBox="1">
              <a:spLocks noChangeArrowheads="1"/>
            </p:cNvSpPr>
            <p:nvPr/>
          </p:nvSpPr>
          <p:spPr bwMode="auto">
            <a:xfrm>
              <a:off x="1429" y="1571"/>
              <a:ext cx="387" cy="162"/>
            </a:xfrm>
            <a:prstGeom prst="rect">
              <a:avLst/>
            </a:prstGeom>
            <a:noFill/>
            <a:ln w="9525" algn="ctr">
              <a:noFill/>
              <a:miter lim="800000"/>
              <a:headEnd/>
              <a:tailEnd/>
            </a:ln>
            <a:effectLst/>
          </p:spPr>
          <p:txBody>
            <a:bodyPr wrap="none">
              <a:spAutoFit/>
            </a:bodyPr>
            <a:lstStyle/>
            <a:p>
              <a:pPr>
                <a:lnSpc>
                  <a:spcPct val="90000"/>
                </a:lnSpc>
              </a:pPr>
              <a:r>
                <a:rPr lang="en-US" sz="1200">
                  <a:solidFill>
                    <a:schemeClr val="tx1"/>
                  </a:solidFill>
                </a:rPr>
                <a:t>April 4</a:t>
              </a:r>
            </a:p>
          </p:txBody>
        </p:sp>
        <p:sp>
          <p:nvSpPr>
            <p:cNvPr id="103533" name="Text Box 109"/>
            <p:cNvSpPr txBox="1">
              <a:spLocks noChangeArrowheads="1"/>
            </p:cNvSpPr>
            <p:nvPr/>
          </p:nvSpPr>
          <p:spPr bwMode="auto">
            <a:xfrm>
              <a:off x="2608" y="1571"/>
              <a:ext cx="366" cy="162"/>
            </a:xfrm>
            <a:prstGeom prst="rect">
              <a:avLst/>
            </a:prstGeom>
            <a:noFill/>
            <a:ln w="9525" algn="ctr">
              <a:noFill/>
              <a:miter lim="800000"/>
              <a:headEnd/>
              <a:tailEnd/>
            </a:ln>
            <a:effectLst/>
          </p:spPr>
          <p:txBody>
            <a:bodyPr wrap="none">
              <a:spAutoFit/>
            </a:bodyPr>
            <a:lstStyle/>
            <a:p>
              <a:pPr>
                <a:lnSpc>
                  <a:spcPct val="90000"/>
                </a:lnSpc>
              </a:pPr>
              <a:r>
                <a:rPr lang="en-US" sz="1200">
                  <a:solidFill>
                    <a:schemeClr val="tx1"/>
                  </a:solidFill>
                </a:rPr>
                <a:t>July 1</a:t>
              </a:r>
            </a:p>
          </p:txBody>
        </p:sp>
        <p:sp>
          <p:nvSpPr>
            <p:cNvPr id="103534" name="Text Box 110"/>
            <p:cNvSpPr txBox="1">
              <a:spLocks noChangeArrowheads="1"/>
            </p:cNvSpPr>
            <p:nvPr/>
          </p:nvSpPr>
          <p:spPr bwMode="auto">
            <a:xfrm>
              <a:off x="68" y="1797"/>
              <a:ext cx="364" cy="179"/>
            </a:xfrm>
            <a:prstGeom prst="rect">
              <a:avLst/>
            </a:prstGeom>
            <a:noFill/>
            <a:ln w="9525" algn="ctr">
              <a:noFill/>
              <a:miter lim="800000"/>
              <a:headEnd/>
              <a:tailEnd/>
            </a:ln>
            <a:effectLst/>
          </p:spPr>
          <p:txBody>
            <a:bodyPr wrap="none">
              <a:spAutoFit/>
            </a:bodyPr>
            <a:lstStyle/>
            <a:p>
              <a:pPr>
                <a:lnSpc>
                  <a:spcPct val="90000"/>
                </a:lnSpc>
              </a:pPr>
              <a:r>
                <a:rPr lang="en-US" sz="1400" b="1">
                  <a:solidFill>
                    <a:schemeClr val="tx1"/>
                  </a:solidFill>
                </a:rPr>
                <a:t>4.0.x</a:t>
              </a:r>
            </a:p>
          </p:txBody>
        </p:sp>
        <p:sp>
          <p:nvSpPr>
            <p:cNvPr id="103535" name="Text Box 111"/>
            <p:cNvSpPr txBox="1">
              <a:spLocks noChangeArrowheads="1"/>
            </p:cNvSpPr>
            <p:nvPr/>
          </p:nvSpPr>
          <p:spPr bwMode="auto">
            <a:xfrm>
              <a:off x="1429" y="1026"/>
              <a:ext cx="284" cy="179"/>
            </a:xfrm>
            <a:prstGeom prst="rect">
              <a:avLst/>
            </a:prstGeom>
            <a:noFill/>
            <a:ln w="9525" algn="ctr">
              <a:noFill/>
              <a:miter lim="800000"/>
              <a:headEnd/>
              <a:tailEnd/>
            </a:ln>
            <a:effectLst/>
          </p:spPr>
          <p:txBody>
            <a:bodyPr wrap="none">
              <a:spAutoFit/>
            </a:bodyPr>
            <a:lstStyle/>
            <a:p>
              <a:pPr>
                <a:lnSpc>
                  <a:spcPct val="90000"/>
                </a:lnSpc>
              </a:pPr>
              <a:r>
                <a:rPr lang="en-US" sz="1400" b="1">
                  <a:solidFill>
                    <a:schemeClr val="tx1"/>
                  </a:solidFill>
                </a:rPr>
                <a:t>GA</a:t>
              </a:r>
            </a:p>
          </p:txBody>
        </p:sp>
        <p:sp>
          <p:nvSpPr>
            <p:cNvPr id="103536" name="Text Box 112"/>
            <p:cNvSpPr txBox="1">
              <a:spLocks noChangeArrowheads="1"/>
            </p:cNvSpPr>
            <p:nvPr/>
          </p:nvSpPr>
          <p:spPr bwMode="auto">
            <a:xfrm>
              <a:off x="3787" y="1571"/>
              <a:ext cx="346" cy="162"/>
            </a:xfrm>
            <a:prstGeom prst="rect">
              <a:avLst/>
            </a:prstGeom>
            <a:noFill/>
            <a:ln w="9525" algn="ctr">
              <a:noFill/>
              <a:miter lim="800000"/>
              <a:headEnd/>
              <a:tailEnd/>
            </a:ln>
            <a:effectLst/>
          </p:spPr>
          <p:txBody>
            <a:bodyPr wrap="none">
              <a:spAutoFit/>
            </a:bodyPr>
            <a:lstStyle/>
            <a:p>
              <a:pPr>
                <a:lnSpc>
                  <a:spcPct val="90000"/>
                </a:lnSpc>
              </a:pPr>
              <a:r>
                <a:rPr lang="en-US" sz="1200">
                  <a:solidFill>
                    <a:schemeClr val="tx1"/>
                  </a:solidFill>
                </a:rPr>
                <a:t>Oct 1</a:t>
              </a:r>
            </a:p>
          </p:txBody>
        </p:sp>
        <p:sp>
          <p:nvSpPr>
            <p:cNvPr id="103537" name="Text Box 113"/>
            <p:cNvSpPr txBox="1">
              <a:spLocks noChangeArrowheads="1"/>
            </p:cNvSpPr>
            <p:nvPr/>
          </p:nvSpPr>
          <p:spPr bwMode="auto">
            <a:xfrm>
              <a:off x="4921" y="1571"/>
              <a:ext cx="616" cy="162"/>
            </a:xfrm>
            <a:prstGeom prst="rect">
              <a:avLst/>
            </a:prstGeom>
            <a:noFill/>
            <a:ln w="9525" algn="ctr">
              <a:noFill/>
              <a:miter lim="800000"/>
              <a:headEnd/>
              <a:tailEnd/>
            </a:ln>
            <a:effectLst/>
          </p:spPr>
          <p:txBody>
            <a:bodyPr wrap="none">
              <a:spAutoFit/>
            </a:bodyPr>
            <a:lstStyle/>
            <a:p>
              <a:pPr>
                <a:lnSpc>
                  <a:spcPct val="90000"/>
                </a:lnSpc>
              </a:pPr>
              <a:r>
                <a:rPr lang="en-US" sz="1200">
                  <a:solidFill>
                    <a:schemeClr val="tx1"/>
                  </a:solidFill>
                </a:rPr>
                <a:t>Jan 1, 2015</a:t>
              </a:r>
            </a:p>
          </p:txBody>
        </p:sp>
        <p:sp>
          <p:nvSpPr>
            <p:cNvPr id="103538" name="Text Box 114"/>
            <p:cNvSpPr txBox="1">
              <a:spLocks noChangeArrowheads="1"/>
            </p:cNvSpPr>
            <p:nvPr/>
          </p:nvSpPr>
          <p:spPr bwMode="auto">
            <a:xfrm>
              <a:off x="1791" y="1344"/>
              <a:ext cx="1460" cy="162"/>
            </a:xfrm>
            <a:prstGeom prst="rect">
              <a:avLst/>
            </a:prstGeom>
            <a:noFill/>
            <a:ln w="9525" algn="ctr">
              <a:noFill/>
              <a:miter lim="800000"/>
              <a:headEnd/>
              <a:tailEnd/>
            </a:ln>
            <a:effectLst/>
          </p:spPr>
          <p:txBody>
            <a:bodyPr wrap="none">
              <a:spAutoFit/>
            </a:bodyPr>
            <a:lstStyle/>
            <a:p>
              <a:pPr>
                <a:lnSpc>
                  <a:spcPct val="90000"/>
                </a:lnSpc>
              </a:pPr>
              <a:r>
                <a:rPr lang="en-US" sz="1200">
                  <a:solidFill>
                    <a:schemeClr val="tx1"/>
                  </a:solidFill>
                </a:rPr>
                <a:t>IBM Supported – IBM Process  </a:t>
              </a:r>
            </a:p>
          </p:txBody>
        </p:sp>
        <p:sp>
          <p:nvSpPr>
            <p:cNvPr id="103539" name="Text Box 115"/>
            <p:cNvSpPr txBox="1">
              <a:spLocks noChangeArrowheads="1"/>
            </p:cNvSpPr>
            <p:nvPr/>
          </p:nvSpPr>
          <p:spPr bwMode="auto">
            <a:xfrm>
              <a:off x="1429" y="1571"/>
              <a:ext cx="387" cy="162"/>
            </a:xfrm>
            <a:prstGeom prst="rect">
              <a:avLst/>
            </a:prstGeom>
            <a:noFill/>
            <a:ln w="9525" algn="ctr">
              <a:noFill/>
              <a:miter lim="800000"/>
              <a:headEnd/>
              <a:tailEnd/>
            </a:ln>
            <a:effectLst/>
          </p:spPr>
          <p:txBody>
            <a:bodyPr wrap="none">
              <a:spAutoFit/>
            </a:bodyPr>
            <a:lstStyle/>
            <a:p>
              <a:pPr>
                <a:lnSpc>
                  <a:spcPct val="90000"/>
                </a:lnSpc>
              </a:pPr>
              <a:r>
                <a:rPr lang="en-US" sz="1200">
                  <a:solidFill>
                    <a:schemeClr val="tx1"/>
                  </a:solidFill>
                </a:rPr>
                <a:t>April 4</a:t>
              </a:r>
            </a:p>
          </p:txBody>
        </p:sp>
        <p:sp>
          <p:nvSpPr>
            <p:cNvPr id="103540" name="Text Box 116"/>
            <p:cNvSpPr txBox="1">
              <a:spLocks noChangeArrowheads="1"/>
            </p:cNvSpPr>
            <p:nvPr/>
          </p:nvSpPr>
          <p:spPr bwMode="auto">
            <a:xfrm>
              <a:off x="2608" y="1571"/>
              <a:ext cx="366" cy="162"/>
            </a:xfrm>
            <a:prstGeom prst="rect">
              <a:avLst/>
            </a:prstGeom>
            <a:noFill/>
            <a:ln w="9525" algn="ctr">
              <a:noFill/>
              <a:miter lim="800000"/>
              <a:headEnd/>
              <a:tailEnd/>
            </a:ln>
            <a:effectLst/>
          </p:spPr>
          <p:txBody>
            <a:bodyPr wrap="none">
              <a:spAutoFit/>
            </a:bodyPr>
            <a:lstStyle/>
            <a:p>
              <a:pPr>
                <a:lnSpc>
                  <a:spcPct val="90000"/>
                </a:lnSpc>
              </a:pPr>
              <a:r>
                <a:rPr lang="en-US" sz="1200">
                  <a:solidFill>
                    <a:schemeClr val="tx1"/>
                  </a:solidFill>
                </a:rPr>
                <a:t>July 1</a:t>
              </a:r>
            </a:p>
          </p:txBody>
        </p:sp>
        <p:sp>
          <p:nvSpPr>
            <p:cNvPr id="103541" name="Text Box 117"/>
            <p:cNvSpPr txBox="1">
              <a:spLocks noChangeArrowheads="1"/>
            </p:cNvSpPr>
            <p:nvPr/>
          </p:nvSpPr>
          <p:spPr bwMode="auto">
            <a:xfrm>
              <a:off x="3787" y="1571"/>
              <a:ext cx="346" cy="162"/>
            </a:xfrm>
            <a:prstGeom prst="rect">
              <a:avLst/>
            </a:prstGeom>
            <a:noFill/>
            <a:ln w="9525" algn="ctr">
              <a:noFill/>
              <a:miter lim="800000"/>
              <a:headEnd/>
              <a:tailEnd/>
            </a:ln>
            <a:effectLst/>
          </p:spPr>
          <p:txBody>
            <a:bodyPr wrap="none">
              <a:spAutoFit/>
            </a:bodyPr>
            <a:lstStyle/>
            <a:p>
              <a:pPr>
                <a:lnSpc>
                  <a:spcPct val="90000"/>
                </a:lnSpc>
              </a:pPr>
              <a:r>
                <a:rPr lang="en-US" sz="1200">
                  <a:solidFill>
                    <a:schemeClr val="tx1"/>
                  </a:solidFill>
                </a:rPr>
                <a:t>Oct 1</a:t>
              </a:r>
            </a:p>
          </p:txBody>
        </p:sp>
        <p:sp>
          <p:nvSpPr>
            <p:cNvPr id="103542" name="Text Box 118"/>
            <p:cNvSpPr txBox="1">
              <a:spLocks noChangeArrowheads="1"/>
            </p:cNvSpPr>
            <p:nvPr/>
          </p:nvSpPr>
          <p:spPr bwMode="auto">
            <a:xfrm>
              <a:off x="1429" y="1571"/>
              <a:ext cx="387" cy="162"/>
            </a:xfrm>
            <a:prstGeom prst="rect">
              <a:avLst/>
            </a:prstGeom>
            <a:noFill/>
            <a:ln w="9525" algn="ctr">
              <a:noFill/>
              <a:miter lim="800000"/>
              <a:headEnd/>
              <a:tailEnd/>
            </a:ln>
            <a:effectLst/>
          </p:spPr>
          <p:txBody>
            <a:bodyPr wrap="none">
              <a:spAutoFit/>
            </a:bodyPr>
            <a:lstStyle/>
            <a:p>
              <a:pPr>
                <a:lnSpc>
                  <a:spcPct val="90000"/>
                </a:lnSpc>
              </a:pPr>
              <a:r>
                <a:rPr lang="en-US" sz="1200">
                  <a:solidFill>
                    <a:schemeClr val="tx1"/>
                  </a:solidFill>
                </a:rPr>
                <a:t>April 4</a:t>
              </a:r>
            </a:p>
          </p:txBody>
        </p:sp>
        <p:sp>
          <p:nvSpPr>
            <p:cNvPr id="103543" name="Text Box 119"/>
            <p:cNvSpPr txBox="1">
              <a:spLocks noChangeArrowheads="1"/>
            </p:cNvSpPr>
            <p:nvPr/>
          </p:nvSpPr>
          <p:spPr bwMode="auto">
            <a:xfrm>
              <a:off x="2608" y="1571"/>
              <a:ext cx="366" cy="162"/>
            </a:xfrm>
            <a:prstGeom prst="rect">
              <a:avLst/>
            </a:prstGeom>
            <a:noFill/>
            <a:ln w="9525" algn="ctr">
              <a:noFill/>
              <a:miter lim="800000"/>
              <a:headEnd/>
              <a:tailEnd/>
            </a:ln>
            <a:effectLst/>
          </p:spPr>
          <p:txBody>
            <a:bodyPr wrap="none">
              <a:spAutoFit/>
            </a:bodyPr>
            <a:lstStyle/>
            <a:p>
              <a:pPr>
                <a:lnSpc>
                  <a:spcPct val="90000"/>
                </a:lnSpc>
              </a:pPr>
              <a:r>
                <a:rPr lang="en-US" sz="1200">
                  <a:solidFill>
                    <a:schemeClr val="tx1"/>
                  </a:solidFill>
                </a:rPr>
                <a:t>July 1</a:t>
              </a:r>
            </a:p>
          </p:txBody>
        </p:sp>
        <p:grpSp>
          <p:nvGrpSpPr>
            <p:cNvPr id="18" name="Group 120"/>
            <p:cNvGrpSpPr>
              <a:grpSpLocks/>
            </p:cNvGrpSpPr>
            <p:nvPr/>
          </p:nvGrpSpPr>
          <p:grpSpPr bwMode="auto">
            <a:xfrm>
              <a:off x="1429" y="1571"/>
              <a:ext cx="4108" cy="162"/>
              <a:chOff x="1429" y="1344"/>
              <a:chExt cx="4108" cy="145"/>
            </a:xfrm>
          </p:grpSpPr>
          <p:sp>
            <p:nvSpPr>
              <p:cNvPr id="103545" name="Text Box 121"/>
              <p:cNvSpPr txBox="1">
                <a:spLocks noChangeArrowheads="1"/>
              </p:cNvSpPr>
              <p:nvPr/>
            </p:nvSpPr>
            <p:spPr bwMode="auto">
              <a:xfrm>
                <a:off x="4921" y="1344"/>
                <a:ext cx="616" cy="145"/>
              </a:xfrm>
              <a:prstGeom prst="rect">
                <a:avLst/>
              </a:prstGeom>
              <a:noFill/>
              <a:ln w="9525" algn="ctr">
                <a:noFill/>
                <a:miter lim="800000"/>
                <a:headEnd/>
                <a:tailEnd/>
              </a:ln>
              <a:effectLst/>
            </p:spPr>
            <p:txBody>
              <a:bodyPr wrap="none">
                <a:spAutoFit/>
              </a:bodyPr>
              <a:lstStyle/>
              <a:p>
                <a:pPr>
                  <a:lnSpc>
                    <a:spcPct val="90000"/>
                  </a:lnSpc>
                </a:pPr>
                <a:r>
                  <a:rPr lang="en-US" sz="1200">
                    <a:solidFill>
                      <a:schemeClr val="tx1"/>
                    </a:solidFill>
                  </a:rPr>
                  <a:t>Jan 1, 2015</a:t>
                </a:r>
              </a:p>
            </p:txBody>
          </p:sp>
          <p:sp>
            <p:nvSpPr>
              <p:cNvPr id="103546" name="Text Box 122"/>
              <p:cNvSpPr txBox="1">
                <a:spLocks noChangeArrowheads="1"/>
              </p:cNvSpPr>
              <p:nvPr/>
            </p:nvSpPr>
            <p:spPr bwMode="auto">
              <a:xfrm>
                <a:off x="3787" y="1344"/>
                <a:ext cx="346" cy="145"/>
              </a:xfrm>
              <a:prstGeom prst="rect">
                <a:avLst/>
              </a:prstGeom>
              <a:noFill/>
              <a:ln w="9525" algn="ctr">
                <a:noFill/>
                <a:miter lim="800000"/>
                <a:headEnd/>
                <a:tailEnd/>
              </a:ln>
              <a:effectLst/>
            </p:spPr>
            <p:txBody>
              <a:bodyPr wrap="none">
                <a:spAutoFit/>
              </a:bodyPr>
              <a:lstStyle/>
              <a:p>
                <a:pPr>
                  <a:lnSpc>
                    <a:spcPct val="90000"/>
                  </a:lnSpc>
                </a:pPr>
                <a:r>
                  <a:rPr lang="en-US" sz="1200">
                    <a:solidFill>
                      <a:schemeClr val="tx1"/>
                    </a:solidFill>
                  </a:rPr>
                  <a:t>Oct 1</a:t>
                </a:r>
              </a:p>
            </p:txBody>
          </p:sp>
          <p:sp>
            <p:nvSpPr>
              <p:cNvPr id="103547" name="Text Box 123"/>
              <p:cNvSpPr txBox="1">
                <a:spLocks noChangeArrowheads="1"/>
              </p:cNvSpPr>
              <p:nvPr/>
            </p:nvSpPr>
            <p:spPr bwMode="auto">
              <a:xfrm>
                <a:off x="1429" y="1344"/>
                <a:ext cx="387" cy="145"/>
              </a:xfrm>
              <a:prstGeom prst="rect">
                <a:avLst/>
              </a:prstGeom>
              <a:noFill/>
              <a:ln w="9525" algn="ctr">
                <a:noFill/>
                <a:miter lim="800000"/>
                <a:headEnd/>
                <a:tailEnd/>
              </a:ln>
              <a:effectLst/>
            </p:spPr>
            <p:txBody>
              <a:bodyPr wrap="none">
                <a:spAutoFit/>
              </a:bodyPr>
              <a:lstStyle/>
              <a:p>
                <a:pPr>
                  <a:lnSpc>
                    <a:spcPct val="90000"/>
                  </a:lnSpc>
                </a:pPr>
                <a:r>
                  <a:rPr lang="en-US" sz="1200">
                    <a:solidFill>
                      <a:schemeClr val="tx1"/>
                    </a:solidFill>
                  </a:rPr>
                  <a:t>April 4</a:t>
                </a:r>
              </a:p>
            </p:txBody>
          </p:sp>
          <p:sp>
            <p:nvSpPr>
              <p:cNvPr id="103548" name="Text Box 124"/>
              <p:cNvSpPr txBox="1">
                <a:spLocks noChangeArrowheads="1"/>
              </p:cNvSpPr>
              <p:nvPr/>
            </p:nvSpPr>
            <p:spPr bwMode="auto">
              <a:xfrm>
                <a:off x="2608" y="1344"/>
                <a:ext cx="366" cy="145"/>
              </a:xfrm>
              <a:prstGeom prst="rect">
                <a:avLst/>
              </a:prstGeom>
              <a:noFill/>
              <a:ln w="9525" algn="ctr">
                <a:noFill/>
                <a:miter lim="800000"/>
                <a:headEnd/>
                <a:tailEnd/>
              </a:ln>
              <a:effectLst/>
            </p:spPr>
            <p:txBody>
              <a:bodyPr>
                <a:spAutoFit/>
              </a:bodyPr>
              <a:lstStyle/>
              <a:p>
                <a:pPr>
                  <a:lnSpc>
                    <a:spcPct val="90000"/>
                  </a:lnSpc>
                </a:pPr>
                <a:r>
                  <a:rPr lang="en-US" sz="1200">
                    <a:solidFill>
                      <a:schemeClr val="tx1"/>
                    </a:solidFill>
                  </a:rPr>
                  <a:t>July 1</a:t>
                </a:r>
              </a:p>
            </p:txBody>
          </p:sp>
        </p:grpSp>
        <p:grpSp>
          <p:nvGrpSpPr>
            <p:cNvPr id="19" name="Group 125"/>
            <p:cNvGrpSpPr>
              <a:grpSpLocks/>
            </p:cNvGrpSpPr>
            <p:nvPr/>
          </p:nvGrpSpPr>
          <p:grpSpPr bwMode="auto">
            <a:xfrm>
              <a:off x="1429" y="2069"/>
              <a:ext cx="4146" cy="162"/>
              <a:chOff x="1429" y="1344"/>
              <a:chExt cx="4146" cy="206"/>
            </a:xfrm>
          </p:grpSpPr>
          <p:sp>
            <p:nvSpPr>
              <p:cNvPr id="103550" name="Text Box 126"/>
              <p:cNvSpPr txBox="1">
                <a:spLocks noChangeArrowheads="1"/>
              </p:cNvSpPr>
              <p:nvPr/>
            </p:nvSpPr>
            <p:spPr bwMode="auto">
              <a:xfrm>
                <a:off x="4921" y="1344"/>
                <a:ext cx="654" cy="206"/>
              </a:xfrm>
              <a:prstGeom prst="rect">
                <a:avLst/>
              </a:prstGeom>
              <a:noFill/>
              <a:ln w="9525" algn="ctr">
                <a:noFill/>
                <a:miter lim="800000"/>
                <a:headEnd/>
                <a:tailEnd/>
              </a:ln>
              <a:effectLst/>
            </p:spPr>
            <p:txBody>
              <a:bodyPr wrap="none">
                <a:spAutoFit/>
              </a:bodyPr>
              <a:lstStyle/>
              <a:p>
                <a:pPr>
                  <a:lnSpc>
                    <a:spcPct val="90000"/>
                  </a:lnSpc>
                </a:pPr>
                <a:r>
                  <a:rPr lang="en-US" sz="1200" b="1" dirty="0">
                    <a:solidFill>
                      <a:srgbClr val="FF0000"/>
                    </a:solidFill>
                  </a:rPr>
                  <a:t>July 1, 2015</a:t>
                </a:r>
              </a:p>
            </p:txBody>
          </p:sp>
          <p:sp>
            <p:nvSpPr>
              <p:cNvPr id="103551" name="Text Box 127"/>
              <p:cNvSpPr txBox="1">
                <a:spLocks noChangeArrowheads="1"/>
              </p:cNvSpPr>
              <p:nvPr/>
            </p:nvSpPr>
            <p:spPr bwMode="auto">
              <a:xfrm>
                <a:off x="3787" y="1344"/>
                <a:ext cx="346" cy="206"/>
              </a:xfrm>
              <a:prstGeom prst="rect">
                <a:avLst/>
              </a:prstGeom>
              <a:noFill/>
              <a:ln w="9525" algn="ctr">
                <a:noFill/>
                <a:miter lim="800000"/>
                <a:headEnd/>
                <a:tailEnd/>
              </a:ln>
              <a:effectLst/>
            </p:spPr>
            <p:txBody>
              <a:bodyPr wrap="none">
                <a:spAutoFit/>
              </a:bodyPr>
              <a:lstStyle/>
              <a:p>
                <a:pPr>
                  <a:lnSpc>
                    <a:spcPct val="90000"/>
                  </a:lnSpc>
                </a:pPr>
                <a:r>
                  <a:rPr lang="en-US" sz="1200">
                    <a:solidFill>
                      <a:schemeClr val="tx1"/>
                    </a:solidFill>
                  </a:rPr>
                  <a:t>Oct 1</a:t>
                </a:r>
              </a:p>
            </p:txBody>
          </p:sp>
          <p:sp>
            <p:nvSpPr>
              <p:cNvPr id="103552" name="Text Box 128"/>
              <p:cNvSpPr txBox="1">
                <a:spLocks noChangeArrowheads="1"/>
              </p:cNvSpPr>
              <p:nvPr/>
            </p:nvSpPr>
            <p:spPr bwMode="auto">
              <a:xfrm>
                <a:off x="1429" y="1344"/>
                <a:ext cx="387" cy="206"/>
              </a:xfrm>
              <a:prstGeom prst="rect">
                <a:avLst/>
              </a:prstGeom>
              <a:noFill/>
              <a:ln w="9525" algn="ctr">
                <a:noFill/>
                <a:miter lim="800000"/>
                <a:headEnd/>
                <a:tailEnd/>
              </a:ln>
              <a:effectLst/>
            </p:spPr>
            <p:txBody>
              <a:bodyPr wrap="none">
                <a:spAutoFit/>
              </a:bodyPr>
              <a:lstStyle/>
              <a:p>
                <a:pPr>
                  <a:lnSpc>
                    <a:spcPct val="90000"/>
                  </a:lnSpc>
                </a:pPr>
                <a:r>
                  <a:rPr lang="en-US" sz="1200">
                    <a:solidFill>
                      <a:schemeClr val="tx1"/>
                    </a:solidFill>
                  </a:rPr>
                  <a:t>April 4</a:t>
                </a:r>
              </a:p>
            </p:txBody>
          </p:sp>
          <p:sp>
            <p:nvSpPr>
              <p:cNvPr id="103553" name="Text Box 129"/>
              <p:cNvSpPr txBox="1">
                <a:spLocks noChangeArrowheads="1"/>
              </p:cNvSpPr>
              <p:nvPr/>
            </p:nvSpPr>
            <p:spPr bwMode="auto">
              <a:xfrm>
                <a:off x="2608" y="1344"/>
                <a:ext cx="366" cy="206"/>
              </a:xfrm>
              <a:prstGeom prst="rect">
                <a:avLst/>
              </a:prstGeom>
              <a:noFill/>
              <a:ln w="9525" algn="ctr">
                <a:noFill/>
                <a:miter lim="800000"/>
                <a:headEnd/>
                <a:tailEnd/>
              </a:ln>
              <a:effectLst/>
            </p:spPr>
            <p:txBody>
              <a:bodyPr>
                <a:spAutoFit/>
              </a:bodyPr>
              <a:lstStyle/>
              <a:p>
                <a:pPr>
                  <a:lnSpc>
                    <a:spcPct val="90000"/>
                  </a:lnSpc>
                </a:pPr>
                <a:r>
                  <a:rPr lang="en-US" sz="1200">
                    <a:solidFill>
                      <a:schemeClr val="tx1"/>
                    </a:solidFill>
                  </a:rPr>
                  <a:t>July 1</a:t>
                </a:r>
              </a:p>
            </p:txBody>
          </p:sp>
        </p:grpSp>
        <p:grpSp>
          <p:nvGrpSpPr>
            <p:cNvPr id="20" name="Group 130"/>
            <p:cNvGrpSpPr>
              <a:grpSpLocks/>
            </p:cNvGrpSpPr>
            <p:nvPr/>
          </p:nvGrpSpPr>
          <p:grpSpPr bwMode="auto">
            <a:xfrm>
              <a:off x="1610" y="1344"/>
              <a:ext cx="3493" cy="162"/>
              <a:chOff x="1610" y="1117"/>
              <a:chExt cx="3493" cy="162"/>
            </a:xfrm>
          </p:grpSpPr>
          <p:sp>
            <p:nvSpPr>
              <p:cNvPr id="103555" name="Rectangle 131"/>
              <p:cNvSpPr>
                <a:spLocks noChangeArrowheads="1"/>
              </p:cNvSpPr>
              <p:nvPr/>
            </p:nvSpPr>
            <p:spPr bwMode="auto">
              <a:xfrm>
                <a:off x="1610" y="1117"/>
                <a:ext cx="3493" cy="136"/>
              </a:xfrm>
              <a:prstGeom prst="rect">
                <a:avLst/>
              </a:prstGeom>
              <a:solidFill>
                <a:srgbClr val="FFFF00"/>
              </a:solidFill>
              <a:ln w="9525" algn="ctr">
                <a:noFill/>
                <a:miter lim="800000"/>
                <a:headEnd/>
                <a:tailEnd/>
              </a:ln>
              <a:effectLst/>
            </p:spPr>
            <p:txBody>
              <a:bodyPr wrap="none" anchor="ctr"/>
              <a:lstStyle/>
              <a:p>
                <a:endParaRPr lang="en-US"/>
              </a:p>
            </p:txBody>
          </p:sp>
          <p:sp>
            <p:nvSpPr>
              <p:cNvPr id="103556" name="Text Box 132"/>
              <p:cNvSpPr txBox="1">
                <a:spLocks noChangeArrowheads="1"/>
              </p:cNvSpPr>
              <p:nvPr/>
            </p:nvSpPr>
            <p:spPr bwMode="auto">
              <a:xfrm>
                <a:off x="1791" y="1117"/>
                <a:ext cx="1460" cy="162"/>
              </a:xfrm>
              <a:prstGeom prst="rect">
                <a:avLst/>
              </a:prstGeom>
              <a:noFill/>
              <a:ln w="9525" algn="ctr">
                <a:noFill/>
                <a:miter lim="800000"/>
                <a:headEnd/>
                <a:tailEnd/>
              </a:ln>
              <a:effectLst/>
            </p:spPr>
            <p:txBody>
              <a:bodyPr wrap="none">
                <a:spAutoFit/>
              </a:bodyPr>
              <a:lstStyle/>
              <a:p>
                <a:pPr>
                  <a:lnSpc>
                    <a:spcPct val="90000"/>
                  </a:lnSpc>
                </a:pPr>
                <a:r>
                  <a:rPr lang="en-US" sz="1200">
                    <a:solidFill>
                      <a:schemeClr val="tx1"/>
                    </a:solidFill>
                  </a:rPr>
                  <a:t>IBM Supported – IBM Process  </a:t>
                </a:r>
              </a:p>
            </p:txBody>
          </p:sp>
        </p:grpSp>
        <p:sp>
          <p:nvSpPr>
            <p:cNvPr id="103557" name="Rectangle 133"/>
            <p:cNvSpPr>
              <a:spLocks noChangeArrowheads="1"/>
            </p:cNvSpPr>
            <p:nvPr/>
          </p:nvSpPr>
          <p:spPr bwMode="auto">
            <a:xfrm>
              <a:off x="2744" y="1798"/>
              <a:ext cx="2359" cy="136"/>
            </a:xfrm>
            <a:prstGeom prst="rect">
              <a:avLst/>
            </a:prstGeom>
            <a:solidFill>
              <a:srgbClr val="FFFF00"/>
            </a:solidFill>
            <a:ln w="9525" algn="ctr">
              <a:noFill/>
              <a:miter lim="800000"/>
              <a:headEnd/>
              <a:tailEnd/>
            </a:ln>
            <a:effectLst/>
          </p:spPr>
          <p:txBody>
            <a:bodyPr wrap="none" anchor="ctr"/>
            <a:lstStyle/>
            <a:p>
              <a:endParaRPr lang="en-US"/>
            </a:p>
          </p:txBody>
        </p:sp>
        <p:sp>
          <p:nvSpPr>
            <p:cNvPr id="103558" name="Text Box 134"/>
            <p:cNvSpPr txBox="1">
              <a:spLocks noChangeArrowheads="1"/>
            </p:cNvSpPr>
            <p:nvPr/>
          </p:nvSpPr>
          <p:spPr bwMode="auto">
            <a:xfrm>
              <a:off x="2925" y="1798"/>
              <a:ext cx="1460" cy="162"/>
            </a:xfrm>
            <a:prstGeom prst="rect">
              <a:avLst/>
            </a:prstGeom>
            <a:noFill/>
            <a:ln w="9525" algn="ctr">
              <a:noFill/>
              <a:miter lim="800000"/>
              <a:headEnd/>
              <a:tailEnd/>
            </a:ln>
            <a:effectLst/>
          </p:spPr>
          <p:txBody>
            <a:bodyPr wrap="none">
              <a:spAutoFit/>
            </a:bodyPr>
            <a:lstStyle/>
            <a:p>
              <a:pPr>
                <a:lnSpc>
                  <a:spcPct val="90000"/>
                </a:lnSpc>
              </a:pPr>
              <a:r>
                <a:rPr lang="en-US" sz="1200">
                  <a:solidFill>
                    <a:schemeClr val="tx1"/>
                  </a:solidFill>
                </a:rPr>
                <a:t>IBM Supported – IBM Process  </a:t>
              </a:r>
            </a:p>
          </p:txBody>
        </p:sp>
        <p:grpSp>
          <p:nvGrpSpPr>
            <p:cNvPr id="21" name="Group 135"/>
            <p:cNvGrpSpPr>
              <a:grpSpLocks/>
            </p:cNvGrpSpPr>
            <p:nvPr/>
          </p:nvGrpSpPr>
          <p:grpSpPr bwMode="auto">
            <a:xfrm>
              <a:off x="476" y="2432"/>
              <a:ext cx="4627" cy="90"/>
              <a:chOff x="476" y="1253"/>
              <a:chExt cx="4627" cy="90"/>
            </a:xfrm>
          </p:grpSpPr>
          <p:sp>
            <p:nvSpPr>
              <p:cNvPr id="103560" name="Rectangle 136"/>
              <p:cNvSpPr>
                <a:spLocks noChangeArrowheads="1"/>
              </p:cNvSpPr>
              <p:nvPr/>
            </p:nvSpPr>
            <p:spPr bwMode="auto">
              <a:xfrm>
                <a:off x="4014" y="1253"/>
                <a:ext cx="1089" cy="90"/>
              </a:xfrm>
              <a:prstGeom prst="rect">
                <a:avLst/>
              </a:prstGeom>
              <a:solidFill>
                <a:srgbClr val="3366FF"/>
              </a:solidFill>
              <a:ln w="9525" algn="ctr">
                <a:noFill/>
                <a:miter lim="800000"/>
                <a:headEnd/>
                <a:tailEnd/>
              </a:ln>
              <a:effectLst/>
            </p:spPr>
            <p:txBody>
              <a:bodyPr wrap="none" anchor="ctr"/>
              <a:lstStyle/>
              <a:p>
                <a:endParaRPr lang="en-US"/>
              </a:p>
            </p:txBody>
          </p:sp>
          <p:sp>
            <p:nvSpPr>
              <p:cNvPr id="103561" name="Rectangle 137"/>
              <p:cNvSpPr>
                <a:spLocks noChangeArrowheads="1"/>
              </p:cNvSpPr>
              <p:nvPr/>
            </p:nvSpPr>
            <p:spPr bwMode="auto">
              <a:xfrm>
                <a:off x="2744" y="1253"/>
                <a:ext cx="1199" cy="90"/>
              </a:xfrm>
              <a:prstGeom prst="rect">
                <a:avLst/>
              </a:prstGeom>
              <a:solidFill>
                <a:srgbClr val="3366FF"/>
              </a:solidFill>
              <a:ln w="9525" algn="ctr">
                <a:noFill/>
                <a:miter lim="800000"/>
                <a:headEnd/>
                <a:tailEnd/>
              </a:ln>
              <a:effectLst/>
            </p:spPr>
            <p:txBody>
              <a:bodyPr wrap="none" anchor="ctr"/>
              <a:lstStyle/>
              <a:p>
                <a:endParaRPr lang="en-US"/>
              </a:p>
            </p:txBody>
          </p:sp>
          <p:sp>
            <p:nvSpPr>
              <p:cNvPr id="103562" name="Rectangle 138"/>
              <p:cNvSpPr>
                <a:spLocks noChangeArrowheads="1"/>
              </p:cNvSpPr>
              <p:nvPr/>
            </p:nvSpPr>
            <p:spPr bwMode="auto">
              <a:xfrm>
                <a:off x="476" y="1253"/>
                <a:ext cx="1089" cy="90"/>
              </a:xfrm>
              <a:prstGeom prst="rect">
                <a:avLst/>
              </a:prstGeom>
              <a:solidFill>
                <a:srgbClr val="3366FF"/>
              </a:solidFill>
              <a:ln w="9525" algn="ctr">
                <a:noFill/>
                <a:miter lim="800000"/>
                <a:headEnd/>
                <a:tailEnd/>
              </a:ln>
              <a:effectLst/>
            </p:spPr>
            <p:txBody>
              <a:bodyPr wrap="none" anchor="ctr"/>
              <a:lstStyle/>
              <a:p>
                <a:endParaRPr lang="en-US"/>
              </a:p>
            </p:txBody>
          </p:sp>
          <p:sp>
            <p:nvSpPr>
              <p:cNvPr id="103563" name="Rectangle 139"/>
              <p:cNvSpPr>
                <a:spLocks noChangeArrowheads="1"/>
              </p:cNvSpPr>
              <p:nvPr/>
            </p:nvSpPr>
            <p:spPr bwMode="auto">
              <a:xfrm>
                <a:off x="1610" y="1253"/>
                <a:ext cx="1089" cy="90"/>
              </a:xfrm>
              <a:prstGeom prst="rect">
                <a:avLst/>
              </a:prstGeom>
              <a:solidFill>
                <a:srgbClr val="3366FF"/>
              </a:solidFill>
              <a:ln w="9525" algn="ctr">
                <a:noFill/>
                <a:miter lim="800000"/>
                <a:headEnd/>
                <a:tailEnd/>
              </a:ln>
              <a:effectLst/>
            </p:spPr>
            <p:txBody>
              <a:bodyPr wrap="none" anchor="ctr"/>
              <a:lstStyle/>
              <a:p>
                <a:endParaRPr lang="en-US"/>
              </a:p>
            </p:txBody>
          </p:sp>
        </p:grpSp>
        <p:grpSp>
          <p:nvGrpSpPr>
            <p:cNvPr id="22" name="Group 140"/>
            <p:cNvGrpSpPr>
              <a:grpSpLocks/>
            </p:cNvGrpSpPr>
            <p:nvPr/>
          </p:nvGrpSpPr>
          <p:grpSpPr bwMode="auto">
            <a:xfrm>
              <a:off x="476" y="3385"/>
              <a:ext cx="4627" cy="90"/>
              <a:chOff x="476" y="1253"/>
              <a:chExt cx="4627" cy="90"/>
            </a:xfrm>
          </p:grpSpPr>
          <p:sp>
            <p:nvSpPr>
              <p:cNvPr id="103565" name="Rectangle 141"/>
              <p:cNvSpPr>
                <a:spLocks noChangeArrowheads="1"/>
              </p:cNvSpPr>
              <p:nvPr/>
            </p:nvSpPr>
            <p:spPr bwMode="auto">
              <a:xfrm>
                <a:off x="4014" y="1253"/>
                <a:ext cx="1089" cy="90"/>
              </a:xfrm>
              <a:prstGeom prst="rect">
                <a:avLst/>
              </a:prstGeom>
              <a:solidFill>
                <a:srgbClr val="3366FF"/>
              </a:solidFill>
              <a:ln w="9525" algn="ctr">
                <a:noFill/>
                <a:miter lim="800000"/>
                <a:headEnd/>
                <a:tailEnd/>
              </a:ln>
              <a:effectLst/>
            </p:spPr>
            <p:txBody>
              <a:bodyPr wrap="none" anchor="ctr"/>
              <a:lstStyle/>
              <a:p>
                <a:endParaRPr lang="en-US"/>
              </a:p>
            </p:txBody>
          </p:sp>
          <p:sp>
            <p:nvSpPr>
              <p:cNvPr id="103566" name="Rectangle 142"/>
              <p:cNvSpPr>
                <a:spLocks noChangeArrowheads="1"/>
              </p:cNvSpPr>
              <p:nvPr/>
            </p:nvSpPr>
            <p:spPr bwMode="auto">
              <a:xfrm>
                <a:off x="2744" y="1253"/>
                <a:ext cx="1199" cy="90"/>
              </a:xfrm>
              <a:prstGeom prst="rect">
                <a:avLst/>
              </a:prstGeom>
              <a:solidFill>
                <a:srgbClr val="3366FF"/>
              </a:solidFill>
              <a:ln w="9525" algn="ctr">
                <a:noFill/>
                <a:miter lim="800000"/>
                <a:headEnd/>
                <a:tailEnd/>
              </a:ln>
              <a:effectLst/>
            </p:spPr>
            <p:txBody>
              <a:bodyPr wrap="none" anchor="ctr"/>
              <a:lstStyle/>
              <a:p>
                <a:endParaRPr lang="en-US"/>
              </a:p>
            </p:txBody>
          </p:sp>
          <p:sp>
            <p:nvSpPr>
              <p:cNvPr id="103567" name="Rectangle 143"/>
              <p:cNvSpPr>
                <a:spLocks noChangeArrowheads="1"/>
              </p:cNvSpPr>
              <p:nvPr/>
            </p:nvSpPr>
            <p:spPr bwMode="auto">
              <a:xfrm>
                <a:off x="476" y="1253"/>
                <a:ext cx="1089" cy="90"/>
              </a:xfrm>
              <a:prstGeom prst="rect">
                <a:avLst/>
              </a:prstGeom>
              <a:solidFill>
                <a:srgbClr val="3366FF"/>
              </a:solidFill>
              <a:ln w="9525" algn="ctr">
                <a:noFill/>
                <a:miter lim="800000"/>
                <a:headEnd/>
                <a:tailEnd/>
              </a:ln>
              <a:effectLst/>
            </p:spPr>
            <p:txBody>
              <a:bodyPr wrap="none" anchor="ctr"/>
              <a:lstStyle/>
              <a:p>
                <a:endParaRPr lang="en-US"/>
              </a:p>
            </p:txBody>
          </p:sp>
          <p:sp>
            <p:nvSpPr>
              <p:cNvPr id="103568" name="Rectangle 144"/>
              <p:cNvSpPr>
                <a:spLocks noChangeArrowheads="1"/>
              </p:cNvSpPr>
              <p:nvPr/>
            </p:nvSpPr>
            <p:spPr bwMode="auto">
              <a:xfrm>
                <a:off x="1610" y="1253"/>
                <a:ext cx="1089" cy="90"/>
              </a:xfrm>
              <a:prstGeom prst="rect">
                <a:avLst/>
              </a:prstGeom>
              <a:solidFill>
                <a:srgbClr val="3366FF"/>
              </a:solidFill>
              <a:ln w="9525" algn="ctr">
                <a:noFill/>
                <a:miter lim="800000"/>
                <a:headEnd/>
                <a:tailEnd/>
              </a:ln>
              <a:effectLst/>
            </p:spPr>
            <p:txBody>
              <a:bodyPr wrap="none" anchor="ctr"/>
              <a:lstStyle/>
              <a:p>
                <a:endParaRPr lang="en-US"/>
              </a:p>
            </p:txBody>
          </p:sp>
        </p:grpSp>
        <p:grpSp>
          <p:nvGrpSpPr>
            <p:cNvPr id="23" name="Group 145"/>
            <p:cNvGrpSpPr>
              <a:grpSpLocks/>
            </p:cNvGrpSpPr>
            <p:nvPr/>
          </p:nvGrpSpPr>
          <p:grpSpPr bwMode="auto">
            <a:xfrm>
              <a:off x="476" y="2886"/>
              <a:ext cx="4627" cy="90"/>
              <a:chOff x="476" y="1253"/>
              <a:chExt cx="4627" cy="90"/>
            </a:xfrm>
          </p:grpSpPr>
          <p:sp>
            <p:nvSpPr>
              <p:cNvPr id="103570" name="Rectangle 146"/>
              <p:cNvSpPr>
                <a:spLocks noChangeArrowheads="1"/>
              </p:cNvSpPr>
              <p:nvPr/>
            </p:nvSpPr>
            <p:spPr bwMode="auto">
              <a:xfrm>
                <a:off x="4014" y="1253"/>
                <a:ext cx="1089" cy="90"/>
              </a:xfrm>
              <a:prstGeom prst="rect">
                <a:avLst/>
              </a:prstGeom>
              <a:solidFill>
                <a:srgbClr val="3366FF"/>
              </a:solidFill>
              <a:ln w="9525" algn="ctr">
                <a:noFill/>
                <a:miter lim="800000"/>
                <a:headEnd/>
                <a:tailEnd/>
              </a:ln>
              <a:effectLst/>
            </p:spPr>
            <p:txBody>
              <a:bodyPr wrap="none" anchor="ctr"/>
              <a:lstStyle/>
              <a:p>
                <a:endParaRPr lang="en-US"/>
              </a:p>
            </p:txBody>
          </p:sp>
          <p:sp>
            <p:nvSpPr>
              <p:cNvPr id="103571" name="Rectangle 147"/>
              <p:cNvSpPr>
                <a:spLocks noChangeArrowheads="1"/>
              </p:cNvSpPr>
              <p:nvPr/>
            </p:nvSpPr>
            <p:spPr bwMode="auto">
              <a:xfrm>
                <a:off x="2744" y="1253"/>
                <a:ext cx="1199" cy="90"/>
              </a:xfrm>
              <a:prstGeom prst="rect">
                <a:avLst/>
              </a:prstGeom>
              <a:solidFill>
                <a:srgbClr val="3366FF"/>
              </a:solidFill>
              <a:ln w="9525" algn="ctr">
                <a:noFill/>
                <a:miter lim="800000"/>
                <a:headEnd/>
                <a:tailEnd/>
              </a:ln>
              <a:effectLst/>
            </p:spPr>
            <p:txBody>
              <a:bodyPr wrap="none" anchor="ctr"/>
              <a:lstStyle/>
              <a:p>
                <a:endParaRPr lang="en-US"/>
              </a:p>
            </p:txBody>
          </p:sp>
          <p:sp>
            <p:nvSpPr>
              <p:cNvPr id="103572" name="Rectangle 148"/>
              <p:cNvSpPr>
                <a:spLocks noChangeArrowheads="1"/>
              </p:cNvSpPr>
              <p:nvPr/>
            </p:nvSpPr>
            <p:spPr bwMode="auto">
              <a:xfrm>
                <a:off x="476" y="1253"/>
                <a:ext cx="1089" cy="90"/>
              </a:xfrm>
              <a:prstGeom prst="rect">
                <a:avLst/>
              </a:prstGeom>
              <a:solidFill>
                <a:srgbClr val="3366FF"/>
              </a:solidFill>
              <a:ln w="9525" algn="ctr">
                <a:noFill/>
                <a:miter lim="800000"/>
                <a:headEnd/>
                <a:tailEnd/>
              </a:ln>
              <a:effectLst/>
            </p:spPr>
            <p:txBody>
              <a:bodyPr wrap="none" anchor="ctr"/>
              <a:lstStyle/>
              <a:p>
                <a:endParaRPr lang="en-US"/>
              </a:p>
            </p:txBody>
          </p:sp>
          <p:sp>
            <p:nvSpPr>
              <p:cNvPr id="103573" name="Rectangle 149"/>
              <p:cNvSpPr>
                <a:spLocks noChangeArrowheads="1"/>
              </p:cNvSpPr>
              <p:nvPr/>
            </p:nvSpPr>
            <p:spPr bwMode="auto">
              <a:xfrm>
                <a:off x="1610" y="1253"/>
                <a:ext cx="1089" cy="90"/>
              </a:xfrm>
              <a:prstGeom prst="rect">
                <a:avLst/>
              </a:prstGeom>
              <a:solidFill>
                <a:srgbClr val="3366FF"/>
              </a:solidFill>
              <a:ln w="9525" algn="ctr">
                <a:noFill/>
                <a:miter lim="800000"/>
                <a:headEnd/>
                <a:tailEnd/>
              </a:ln>
              <a:effectLst/>
            </p:spPr>
            <p:txBody>
              <a:bodyPr wrap="none" anchor="ctr"/>
              <a:lstStyle/>
              <a:p>
                <a:endParaRPr lang="en-US"/>
              </a:p>
            </p:txBody>
          </p:sp>
        </p:grpSp>
        <p:sp>
          <p:nvSpPr>
            <p:cNvPr id="103574" name="Text Box 150"/>
            <p:cNvSpPr txBox="1">
              <a:spLocks noChangeArrowheads="1"/>
            </p:cNvSpPr>
            <p:nvPr/>
          </p:nvSpPr>
          <p:spPr bwMode="auto">
            <a:xfrm>
              <a:off x="158" y="2295"/>
              <a:ext cx="271" cy="179"/>
            </a:xfrm>
            <a:prstGeom prst="rect">
              <a:avLst/>
            </a:prstGeom>
            <a:noFill/>
            <a:ln w="9525" algn="ctr">
              <a:noFill/>
              <a:miter lim="800000"/>
              <a:headEnd/>
              <a:tailEnd/>
            </a:ln>
            <a:effectLst/>
          </p:spPr>
          <p:txBody>
            <a:bodyPr wrap="none">
              <a:spAutoFit/>
            </a:bodyPr>
            <a:lstStyle/>
            <a:p>
              <a:pPr>
                <a:lnSpc>
                  <a:spcPct val="90000"/>
                </a:lnSpc>
              </a:pPr>
              <a:r>
                <a:rPr lang="en-US" sz="1400" b="1">
                  <a:solidFill>
                    <a:schemeClr val="tx1"/>
                  </a:solidFill>
                </a:rPr>
                <a:t>3.x</a:t>
              </a:r>
            </a:p>
          </p:txBody>
        </p:sp>
        <p:sp>
          <p:nvSpPr>
            <p:cNvPr id="103575" name="Text Box 151"/>
            <p:cNvSpPr txBox="1">
              <a:spLocks noChangeArrowheads="1"/>
            </p:cNvSpPr>
            <p:nvPr/>
          </p:nvSpPr>
          <p:spPr bwMode="auto">
            <a:xfrm>
              <a:off x="158" y="2749"/>
              <a:ext cx="271" cy="179"/>
            </a:xfrm>
            <a:prstGeom prst="rect">
              <a:avLst/>
            </a:prstGeom>
            <a:noFill/>
            <a:ln w="9525" algn="ctr">
              <a:noFill/>
              <a:miter lim="800000"/>
              <a:headEnd/>
              <a:tailEnd/>
            </a:ln>
            <a:effectLst/>
          </p:spPr>
          <p:txBody>
            <a:bodyPr wrap="none">
              <a:spAutoFit/>
            </a:bodyPr>
            <a:lstStyle/>
            <a:p>
              <a:pPr>
                <a:lnSpc>
                  <a:spcPct val="90000"/>
                </a:lnSpc>
              </a:pPr>
              <a:r>
                <a:rPr lang="en-US" sz="1400" b="1">
                  <a:solidFill>
                    <a:schemeClr val="tx1"/>
                  </a:solidFill>
                </a:rPr>
                <a:t>2.x</a:t>
              </a:r>
            </a:p>
          </p:txBody>
        </p:sp>
        <p:sp>
          <p:nvSpPr>
            <p:cNvPr id="103576" name="Text Box 152"/>
            <p:cNvSpPr txBox="1">
              <a:spLocks noChangeArrowheads="1"/>
            </p:cNvSpPr>
            <p:nvPr/>
          </p:nvSpPr>
          <p:spPr bwMode="auto">
            <a:xfrm>
              <a:off x="158" y="3249"/>
              <a:ext cx="271" cy="179"/>
            </a:xfrm>
            <a:prstGeom prst="rect">
              <a:avLst/>
            </a:prstGeom>
            <a:noFill/>
            <a:ln w="9525" algn="ctr">
              <a:noFill/>
              <a:miter lim="800000"/>
              <a:headEnd/>
              <a:tailEnd/>
            </a:ln>
            <a:effectLst/>
          </p:spPr>
          <p:txBody>
            <a:bodyPr wrap="none">
              <a:spAutoFit/>
            </a:bodyPr>
            <a:lstStyle/>
            <a:p>
              <a:pPr>
                <a:lnSpc>
                  <a:spcPct val="90000"/>
                </a:lnSpc>
              </a:pPr>
              <a:r>
                <a:rPr lang="en-US" sz="1400" b="1">
                  <a:solidFill>
                    <a:schemeClr val="tx1"/>
                  </a:solidFill>
                </a:rPr>
                <a:t>1.x</a:t>
              </a:r>
            </a:p>
          </p:txBody>
        </p:sp>
        <p:grpSp>
          <p:nvGrpSpPr>
            <p:cNvPr id="24" name="Group 153"/>
            <p:cNvGrpSpPr>
              <a:grpSpLocks/>
            </p:cNvGrpSpPr>
            <p:nvPr/>
          </p:nvGrpSpPr>
          <p:grpSpPr bwMode="auto">
            <a:xfrm>
              <a:off x="476" y="1797"/>
              <a:ext cx="2223" cy="162"/>
              <a:chOff x="476" y="1480"/>
              <a:chExt cx="2223" cy="162"/>
            </a:xfrm>
          </p:grpSpPr>
          <p:sp>
            <p:nvSpPr>
              <p:cNvPr id="103578" name="Rectangle 154"/>
              <p:cNvSpPr>
                <a:spLocks noChangeArrowheads="1"/>
              </p:cNvSpPr>
              <p:nvPr/>
            </p:nvSpPr>
            <p:spPr bwMode="auto">
              <a:xfrm>
                <a:off x="476" y="1480"/>
                <a:ext cx="2223" cy="136"/>
              </a:xfrm>
              <a:prstGeom prst="rect">
                <a:avLst/>
              </a:prstGeom>
              <a:solidFill>
                <a:srgbClr val="00FF00"/>
              </a:solidFill>
              <a:ln w="9525" algn="ctr">
                <a:noFill/>
                <a:miter lim="800000"/>
                <a:headEnd/>
                <a:tailEnd/>
              </a:ln>
              <a:effectLst/>
            </p:spPr>
            <p:txBody>
              <a:bodyPr wrap="none" anchor="ctr"/>
              <a:lstStyle/>
              <a:p>
                <a:pPr algn="ctr">
                  <a:lnSpc>
                    <a:spcPct val="90000"/>
                  </a:lnSpc>
                </a:pPr>
                <a:endParaRPr lang="en-US"/>
              </a:p>
            </p:txBody>
          </p:sp>
          <p:sp>
            <p:nvSpPr>
              <p:cNvPr id="103579" name="Text Box 155"/>
              <p:cNvSpPr txBox="1">
                <a:spLocks noChangeArrowheads="1"/>
              </p:cNvSpPr>
              <p:nvPr/>
            </p:nvSpPr>
            <p:spPr bwMode="auto">
              <a:xfrm>
                <a:off x="521" y="1480"/>
                <a:ext cx="1345" cy="162"/>
              </a:xfrm>
              <a:prstGeom prst="rect">
                <a:avLst/>
              </a:prstGeom>
              <a:noFill/>
              <a:ln w="9525" algn="ctr">
                <a:noFill/>
                <a:miter lim="800000"/>
                <a:headEnd/>
                <a:tailEnd/>
              </a:ln>
              <a:effectLst/>
            </p:spPr>
            <p:txBody>
              <a:bodyPr wrap="none">
                <a:spAutoFit/>
              </a:bodyPr>
              <a:lstStyle/>
              <a:p>
                <a:pPr>
                  <a:lnSpc>
                    <a:spcPct val="90000"/>
                  </a:lnSpc>
                </a:pPr>
                <a:r>
                  <a:rPr lang="en-US" sz="1200">
                    <a:solidFill>
                      <a:schemeClr val="tx1"/>
                    </a:solidFill>
                  </a:rPr>
                  <a:t>Transitional Support Process</a:t>
                </a:r>
              </a:p>
            </p:txBody>
          </p:sp>
        </p:grpSp>
        <p:grpSp>
          <p:nvGrpSpPr>
            <p:cNvPr id="25" name="Group 156"/>
            <p:cNvGrpSpPr>
              <a:grpSpLocks/>
            </p:cNvGrpSpPr>
            <p:nvPr/>
          </p:nvGrpSpPr>
          <p:grpSpPr bwMode="auto">
            <a:xfrm>
              <a:off x="476" y="2297"/>
              <a:ext cx="2223" cy="162"/>
              <a:chOff x="476" y="1480"/>
              <a:chExt cx="2223" cy="162"/>
            </a:xfrm>
          </p:grpSpPr>
          <p:sp>
            <p:nvSpPr>
              <p:cNvPr id="103581" name="Rectangle 157"/>
              <p:cNvSpPr>
                <a:spLocks noChangeArrowheads="1"/>
              </p:cNvSpPr>
              <p:nvPr/>
            </p:nvSpPr>
            <p:spPr bwMode="auto">
              <a:xfrm>
                <a:off x="476" y="1480"/>
                <a:ext cx="2223" cy="136"/>
              </a:xfrm>
              <a:prstGeom prst="rect">
                <a:avLst/>
              </a:prstGeom>
              <a:solidFill>
                <a:srgbClr val="00FF00"/>
              </a:solidFill>
              <a:ln w="9525" algn="ctr">
                <a:noFill/>
                <a:miter lim="800000"/>
                <a:headEnd/>
                <a:tailEnd/>
              </a:ln>
              <a:effectLst/>
            </p:spPr>
            <p:txBody>
              <a:bodyPr wrap="none" anchor="ctr"/>
              <a:lstStyle/>
              <a:p>
                <a:pPr algn="ctr">
                  <a:lnSpc>
                    <a:spcPct val="90000"/>
                  </a:lnSpc>
                </a:pPr>
                <a:endParaRPr lang="en-US"/>
              </a:p>
            </p:txBody>
          </p:sp>
          <p:sp>
            <p:nvSpPr>
              <p:cNvPr id="103582" name="Text Box 158"/>
              <p:cNvSpPr txBox="1">
                <a:spLocks noChangeArrowheads="1"/>
              </p:cNvSpPr>
              <p:nvPr/>
            </p:nvSpPr>
            <p:spPr bwMode="auto">
              <a:xfrm>
                <a:off x="521" y="1480"/>
                <a:ext cx="1372" cy="162"/>
              </a:xfrm>
              <a:prstGeom prst="rect">
                <a:avLst/>
              </a:prstGeom>
              <a:noFill/>
              <a:ln w="9525" algn="ctr">
                <a:noFill/>
                <a:miter lim="800000"/>
                <a:headEnd/>
                <a:tailEnd/>
              </a:ln>
              <a:effectLst/>
            </p:spPr>
            <p:txBody>
              <a:bodyPr wrap="none">
                <a:spAutoFit/>
              </a:bodyPr>
              <a:lstStyle/>
              <a:p>
                <a:pPr>
                  <a:lnSpc>
                    <a:spcPct val="90000"/>
                  </a:lnSpc>
                </a:pPr>
                <a:r>
                  <a:rPr lang="en-US" sz="1200">
                    <a:solidFill>
                      <a:schemeClr val="tx1"/>
                    </a:solidFill>
                  </a:rPr>
                  <a:t>Transitional Support  Process</a:t>
                </a:r>
              </a:p>
            </p:txBody>
          </p:sp>
        </p:grpSp>
        <p:grpSp>
          <p:nvGrpSpPr>
            <p:cNvPr id="26" name="Group 159"/>
            <p:cNvGrpSpPr>
              <a:grpSpLocks/>
            </p:cNvGrpSpPr>
            <p:nvPr/>
          </p:nvGrpSpPr>
          <p:grpSpPr bwMode="auto">
            <a:xfrm>
              <a:off x="476" y="2750"/>
              <a:ext cx="2223" cy="162"/>
              <a:chOff x="476" y="1480"/>
              <a:chExt cx="2223" cy="162"/>
            </a:xfrm>
          </p:grpSpPr>
          <p:sp>
            <p:nvSpPr>
              <p:cNvPr id="103584" name="Rectangle 160"/>
              <p:cNvSpPr>
                <a:spLocks noChangeArrowheads="1"/>
              </p:cNvSpPr>
              <p:nvPr/>
            </p:nvSpPr>
            <p:spPr bwMode="auto">
              <a:xfrm>
                <a:off x="476" y="1480"/>
                <a:ext cx="2223" cy="136"/>
              </a:xfrm>
              <a:prstGeom prst="rect">
                <a:avLst/>
              </a:prstGeom>
              <a:solidFill>
                <a:srgbClr val="00FF00"/>
              </a:solidFill>
              <a:ln w="9525" algn="ctr">
                <a:noFill/>
                <a:miter lim="800000"/>
                <a:headEnd/>
                <a:tailEnd/>
              </a:ln>
              <a:effectLst/>
            </p:spPr>
            <p:txBody>
              <a:bodyPr wrap="none" anchor="ctr"/>
              <a:lstStyle/>
              <a:p>
                <a:pPr algn="ctr">
                  <a:lnSpc>
                    <a:spcPct val="90000"/>
                  </a:lnSpc>
                </a:pPr>
                <a:endParaRPr lang="en-US"/>
              </a:p>
            </p:txBody>
          </p:sp>
          <p:sp>
            <p:nvSpPr>
              <p:cNvPr id="103585" name="Text Box 161"/>
              <p:cNvSpPr txBox="1">
                <a:spLocks noChangeArrowheads="1"/>
              </p:cNvSpPr>
              <p:nvPr/>
            </p:nvSpPr>
            <p:spPr bwMode="auto">
              <a:xfrm>
                <a:off x="521" y="1480"/>
                <a:ext cx="1345" cy="162"/>
              </a:xfrm>
              <a:prstGeom prst="rect">
                <a:avLst/>
              </a:prstGeom>
              <a:noFill/>
              <a:ln w="9525" algn="ctr">
                <a:noFill/>
                <a:miter lim="800000"/>
                <a:headEnd/>
                <a:tailEnd/>
              </a:ln>
              <a:effectLst/>
            </p:spPr>
            <p:txBody>
              <a:bodyPr wrap="none">
                <a:spAutoFit/>
              </a:bodyPr>
              <a:lstStyle/>
              <a:p>
                <a:pPr>
                  <a:lnSpc>
                    <a:spcPct val="90000"/>
                  </a:lnSpc>
                </a:pPr>
                <a:r>
                  <a:rPr lang="en-US" sz="1200" dirty="0">
                    <a:solidFill>
                      <a:schemeClr val="tx1"/>
                    </a:solidFill>
                  </a:rPr>
                  <a:t>Transitional Support Process</a:t>
                </a:r>
              </a:p>
            </p:txBody>
          </p:sp>
        </p:grpSp>
        <p:grpSp>
          <p:nvGrpSpPr>
            <p:cNvPr id="27" name="Group 162"/>
            <p:cNvGrpSpPr>
              <a:grpSpLocks/>
            </p:cNvGrpSpPr>
            <p:nvPr/>
          </p:nvGrpSpPr>
          <p:grpSpPr bwMode="auto">
            <a:xfrm>
              <a:off x="476" y="3249"/>
              <a:ext cx="2223" cy="162"/>
              <a:chOff x="476" y="1480"/>
              <a:chExt cx="2223" cy="162"/>
            </a:xfrm>
          </p:grpSpPr>
          <p:sp>
            <p:nvSpPr>
              <p:cNvPr id="103587" name="Rectangle 163"/>
              <p:cNvSpPr>
                <a:spLocks noChangeArrowheads="1"/>
              </p:cNvSpPr>
              <p:nvPr/>
            </p:nvSpPr>
            <p:spPr bwMode="auto">
              <a:xfrm>
                <a:off x="476" y="1480"/>
                <a:ext cx="2223" cy="136"/>
              </a:xfrm>
              <a:prstGeom prst="rect">
                <a:avLst/>
              </a:prstGeom>
              <a:solidFill>
                <a:srgbClr val="00FF00"/>
              </a:solidFill>
              <a:ln w="9525" algn="ctr">
                <a:noFill/>
                <a:miter lim="800000"/>
                <a:headEnd/>
                <a:tailEnd/>
              </a:ln>
              <a:effectLst/>
            </p:spPr>
            <p:txBody>
              <a:bodyPr wrap="none" anchor="ctr"/>
              <a:lstStyle/>
              <a:p>
                <a:pPr algn="ctr">
                  <a:lnSpc>
                    <a:spcPct val="90000"/>
                  </a:lnSpc>
                </a:pPr>
                <a:endParaRPr lang="en-US"/>
              </a:p>
            </p:txBody>
          </p:sp>
          <p:sp>
            <p:nvSpPr>
              <p:cNvPr id="103588" name="Text Box 164"/>
              <p:cNvSpPr txBox="1">
                <a:spLocks noChangeArrowheads="1"/>
              </p:cNvSpPr>
              <p:nvPr/>
            </p:nvSpPr>
            <p:spPr bwMode="auto">
              <a:xfrm>
                <a:off x="521" y="1480"/>
                <a:ext cx="1345" cy="162"/>
              </a:xfrm>
              <a:prstGeom prst="rect">
                <a:avLst/>
              </a:prstGeom>
              <a:noFill/>
              <a:ln w="9525" algn="ctr">
                <a:noFill/>
                <a:miter lim="800000"/>
                <a:headEnd/>
                <a:tailEnd/>
              </a:ln>
              <a:effectLst/>
            </p:spPr>
            <p:txBody>
              <a:bodyPr wrap="none">
                <a:spAutoFit/>
              </a:bodyPr>
              <a:lstStyle/>
              <a:p>
                <a:pPr>
                  <a:lnSpc>
                    <a:spcPct val="90000"/>
                  </a:lnSpc>
                </a:pPr>
                <a:r>
                  <a:rPr lang="en-US" sz="1200">
                    <a:solidFill>
                      <a:schemeClr val="tx1"/>
                    </a:solidFill>
                  </a:rPr>
                  <a:t>Transitional Support Process</a:t>
                </a:r>
              </a:p>
            </p:txBody>
          </p:sp>
        </p:grpSp>
        <p:grpSp>
          <p:nvGrpSpPr>
            <p:cNvPr id="28" name="Group 165"/>
            <p:cNvGrpSpPr>
              <a:grpSpLocks/>
            </p:cNvGrpSpPr>
            <p:nvPr/>
          </p:nvGrpSpPr>
          <p:grpSpPr bwMode="auto">
            <a:xfrm>
              <a:off x="2725" y="2296"/>
              <a:ext cx="382" cy="162"/>
              <a:chOff x="2645" y="1979"/>
              <a:chExt cx="2458" cy="162"/>
            </a:xfrm>
          </p:grpSpPr>
          <p:sp>
            <p:nvSpPr>
              <p:cNvPr id="103590" name="Rectangle 166"/>
              <p:cNvSpPr>
                <a:spLocks noChangeArrowheads="1"/>
              </p:cNvSpPr>
              <p:nvPr/>
            </p:nvSpPr>
            <p:spPr bwMode="auto">
              <a:xfrm>
                <a:off x="2744" y="1979"/>
                <a:ext cx="2359" cy="136"/>
              </a:xfrm>
              <a:prstGeom prst="rect">
                <a:avLst/>
              </a:prstGeom>
              <a:solidFill>
                <a:srgbClr val="FF0000"/>
              </a:solidFill>
              <a:ln w="9525" algn="ctr">
                <a:noFill/>
                <a:miter lim="800000"/>
                <a:headEnd/>
                <a:tailEnd/>
              </a:ln>
              <a:effectLst/>
            </p:spPr>
            <p:txBody>
              <a:bodyPr wrap="none" anchor="ctr"/>
              <a:lstStyle/>
              <a:p>
                <a:endParaRPr lang="en-US"/>
              </a:p>
            </p:txBody>
          </p:sp>
          <p:sp>
            <p:nvSpPr>
              <p:cNvPr id="103591" name="Text Box 167"/>
              <p:cNvSpPr txBox="1">
                <a:spLocks noChangeArrowheads="1"/>
              </p:cNvSpPr>
              <p:nvPr/>
            </p:nvSpPr>
            <p:spPr bwMode="auto">
              <a:xfrm>
                <a:off x="2645" y="1979"/>
                <a:ext cx="2053" cy="162"/>
              </a:xfrm>
              <a:prstGeom prst="rect">
                <a:avLst/>
              </a:prstGeom>
              <a:noFill/>
              <a:ln w="9525" algn="ctr">
                <a:noFill/>
                <a:miter lim="800000"/>
                <a:headEnd/>
                <a:tailEnd/>
              </a:ln>
              <a:effectLst/>
            </p:spPr>
            <p:txBody>
              <a:bodyPr wrap="none">
                <a:spAutoFit/>
              </a:bodyPr>
              <a:lstStyle/>
              <a:p>
                <a:pPr>
                  <a:lnSpc>
                    <a:spcPct val="90000"/>
                  </a:lnSpc>
                </a:pPr>
                <a:r>
                  <a:rPr lang="en-US" sz="1200">
                    <a:solidFill>
                      <a:schemeClr val="bg1"/>
                    </a:solidFill>
                  </a:rPr>
                  <a:t>EOS</a:t>
                </a:r>
              </a:p>
            </p:txBody>
          </p:sp>
        </p:grpSp>
        <p:grpSp>
          <p:nvGrpSpPr>
            <p:cNvPr id="29" name="Group 168"/>
            <p:cNvGrpSpPr>
              <a:grpSpLocks/>
            </p:cNvGrpSpPr>
            <p:nvPr/>
          </p:nvGrpSpPr>
          <p:grpSpPr bwMode="auto">
            <a:xfrm>
              <a:off x="2717" y="2750"/>
              <a:ext cx="390" cy="162"/>
              <a:chOff x="2569" y="1979"/>
              <a:chExt cx="2534" cy="162"/>
            </a:xfrm>
          </p:grpSpPr>
          <p:sp>
            <p:nvSpPr>
              <p:cNvPr id="103593" name="Rectangle 169"/>
              <p:cNvSpPr>
                <a:spLocks noChangeArrowheads="1"/>
              </p:cNvSpPr>
              <p:nvPr/>
            </p:nvSpPr>
            <p:spPr bwMode="auto">
              <a:xfrm>
                <a:off x="2744" y="1979"/>
                <a:ext cx="2359" cy="136"/>
              </a:xfrm>
              <a:prstGeom prst="rect">
                <a:avLst/>
              </a:prstGeom>
              <a:solidFill>
                <a:srgbClr val="FF0000"/>
              </a:solidFill>
              <a:ln w="9525" algn="ctr">
                <a:noFill/>
                <a:miter lim="800000"/>
                <a:headEnd/>
                <a:tailEnd/>
              </a:ln>
              <a:effectLst/>
            </p:spPr>
            <p:txBody>
              <a:bodyPr wrap="none" anchor="ctr"/>
              <a:lstStyle/>
              <a:p>
                <a:endParaRPr lang="en-US"/>
              </a:p>
            </p:txBody>
          </p:sp>
          <p:sp>
            <p:nvSpPr>
              <p:cNvPr id="103594" name="Text Box 170"/>
              <p:cNvSpPr txBox="1">
                <a:spLocks noChangeArrowheads="1"/>
              </p:cNvSpPr>
              <p:nvPr/>
            </p:nvSpPr>
            <p:spPr bwMode="auto">
              <a:xfrm>
                <a:off x="2569" y="1979"/>
                <a:ext cx="2073" cy="162"/>
              </a:xfrm>
              <a:prstGeom prst="rect">
                <a:avLst/>
              </a:prstGeom>
              <a:noFill/>
              <a:ln w="9525" algn="ctr">
                <a:noFill/>
                <a:miter lim="800000"/>
                <a:headEnd/>
                <a:tailEnd/>
              </a:ln>
              <a:effectLst/>
            </p:spPr>
            <p:txBody>
              <a:bodyPr wrap="none">
                <a:spAutoFit/>
              </a:bodyPr>
              <a:lstStyle/>
              <a:p>
                <a:pPr>
                  <a:lnSpc>
                    <a:spcPct val="90000"/>
                  </a:lnSpc>
                </a:pPr>
                <a:r>
                  <a:rPr lang="en-US" sz="1200">
                    <a:solidFill>
                      <a:schemeClr val="bg1"/>
                    </a:solidFill>
                  </a:rPr>
                  <a:t>EOS</a:t>
                </a:r>
              </a:p>
            </p:txBody>
          </p:sp>
        </p:grpSp>
        <p:grpSp>
          <p:nvGrpSpPr>
            <p:cNvPr id="30" name="Group 171"/>
            <p:cNvGrpSpPr>
              <a:grpSpLocks/>
            </p:cNvGrpSpPr>
            <p:nvPr/>
          </p:nvGrpSpPr>
          <p:grpSpPr bwMode="auto">
            <a:xfrm>
              <a:off x="2717" y="3249"/>
              <a:ext cx="390" cy="162"/>
              <a:chOff x="2569" y="1979"/>
              <a:chExt cx="2534" cy="162"/>
            </a:xfrm>
          </p:grpSpPr>
          <p:sp>
            <p:nvSpPr>
              <p:cNvPr id="103596" name="Rectangle 172"/>
              <p:cNvSpPr>
                <a:spLocks noChangeArrowheads="1"/>
              </p:cNvSpPr>
              <p:nvPr/>
            </p:nvSpPr>
            <p:spPr bwMode="auto">
              <a:xfrm>
                <a:off x="2744" y="1979"/>
                <a:ext cx="2359" cy="136"/>
              </a:xfrm>
              <a:prstGeom prst="rect">
                <a:avLst/>
              </a:prstGeom>
              <a:solidFill>
                <a:srgbClr val="FF0000"/>
              </a:solidFill>
              <a:ln w="9525" algn="ctr">
                <a:noFill/>
                <a:miter lim="800000"/>
                <a:headEnd/>
                <a:tailEnd/>
              </a:ln>
              <a:effectLst/>
            </p:spPr>
            <p:txBody>
              <a:bodyPr wrap="none" anchor="ctr"/>
              <a:lstStyle/>
              <a:p>
                <a:endParaRPr lang="en-US"/>
              </a:p>
            </p:txBody>
          </p:sp>
          <p:sp>
            <p:nvSpPr>
              <p:cNvPr id="103597" name="Text Box 173"/>
              <p:cNvSpPr txBox="1">
                <a:spLocks noChangeArrowheads="1"/>
              </p:cNvSpPr>
              <p:nvPr/>
            </p:nvSpPr>
            <p:spPr bwMode="auto">
              <a:xfrm>
                <a:off x="2569" y="1979"/>
                <a:ext cx="2073" cy="162"/>
              </a:xfrm>
              <a:prstGeom prst="rect">
                <a:avLst/>
              </a:prstGeom>
              <a:noFill/>
              <a:ln w="9525" algn="ctr">
                <a:noFill/>
                <a:miter lim="800000"/>
                <a:headEnd/>
                <a:tailEnd/>
              </a:ln>
              <a:effectLst/>
            </p:spPr>
            <p:txBody>
              <a:bodyPr wrap="none">
                <a:spAutoFit/>
              </a:bodyPr>
              <a:lstStyle/>
              <a:p>
                <a:pPr>
                  <a:lnSpc>
                    <a:spcPct val="90000"/>
                  </a:lnSpc>
                </a:pPr>
                <a:r>
                  <a:rPr lang="en-US" sz="1200">
                    <a:solidFill>
                      <a:schemeClr val="bg1"/>
                    </a:solidFill>
                  </a:rPr>
                  <a:t>EOS</a:t>
                </a:r>
              </a:p>
            </p:txBody>
          </p:sp>
        </p:grpSp>
        <p:sp>
          <p:nvSpPr>
            <p:cNvPr id="103598" name="Text Box 174"/>
            <p:cNvSpPr txBox="1">
              <a:spLocks noChangeArrowheads="1"/>
            </p:cNvSpPr>
            <p:nvPr/>
          </p:nvSpPr>
          <p:spPr bwMode="auto">
            <a:xfrm>
              <a:off x="2562" y="2977"/>
              <a:ext cx="366" cy="162"/>
            </a:xfrm>
            <a:prstGeom prst="rect">
              <a:avLst/>
            </a:prstGeom>
            <a:noFill/>
            <a:ln w="9525" algn="ctr">
              <a:noFill/>
              <a:miter lim="800000"/>
              <a:headEnd/>
              <a:tailEnd/>
            </a:ln>
            <a:effectLst/>
          </p:spPr>
          <p:txBody>
            <a:bodyPr wrap="none">
              <a:spAutoFit/>
            </a:bodyPr>
            <a:lstStyle/>
            <a:p>
              <a:pPr>
                <a:lnSpc>
                  <a:spcPct val="90000"/>
                </a:lnSpc>
              </a:pPr>
              <a:r>
                <a:rPr lang="en-US" sz="1200">
                  <a:solidFill>
                    <a:schemeClr val="tx1"/>
                  </a:solidFill>
                </a:rPr>
                <a:t>July 1</a:t>
              </a:r>
            </a:p>
          </p:txBody>
        </p:sp>
        <p:sp>
          <p:nvSpPr>
            <p:cNvPr id="103599" name="Text Box 175"/>
            <p:cNvSpPr txBox="1">
              <a:spLocks noChangeArrowheads="1"/>
            </p:cNvSpPr>
            <p:nvPr/>
          </p:nvSpPr>
          <p:spPr bwMode="auto">
            <a:xfrm>
              <a:off x="2562" y="2523"/>
              <a:ext cx="366" cy="162"/>
            </a:xfrm>
            <a:prstGeom prst="rect">
              <a:avLst/>
            </a:prstGeom>
            <a:noFill/>
            <a:ln w="9525" algn="ctr">
              <a:noFill/>
              <a:miter lim="800000"/>
              <a:headEnd/>
              <a:tailEnd/>
            </a:ln>
            <a:effectLst/>
          </p:spPr>
          <p:txBody>
            <a:bodyPr wrap="none">
              <a:spAutoFit/>
            </a:bodyPr>
            <a:lstStyle/>
            <a:p>
              <a:pPr>
                <a:lnSpc>
                  <a:spcPct val="90000"/>
                </a:lnSpc>
              </a:pPr>
              <a:r>
                <a:rPr lang="en-US" sz="1200">
                  <a:solidFill>
                    <a:schemeClr val="tx1"/>
                  </a:solidFill>
                </a:rPr>
                <a:t>July 1</a:t>
              </a:r>
            </a:p>
          </p:txBody>
        </p:sp>
        <p:sp>
          <p:nvSpPr>
            <p:cNvPr id="103600" name="Text Box 176"/>
            <p:cNvSpPr txBox="1">
              <a:spLocks noChangeArrowheads="1"/>
            </p:cNvSpPr>
            <p:nvPr/>
          </p:nvSpPr>
          <p:spPr bwMode="auto">
            <a:xfrm>
              <a:off x="2562" y="3476"/>
              <a:ext cx="366" cy="162"/>
            </a:xfrm>
            <a:prstGeom prst="rect">
              <a:avLst/>
            </a:prstGeom>
            <a:noFill/>
            <a:ln w="9525" algn="ctr">
              <a:noFill/>
              <a:miter lim="800000"/>
              <a:headEnd/>
              <a:tailEnd/>
            </a:ln>
            <a:effectLst/>
          </p:spPr>
          <p:txBody>
            <a:bodyPr wrap="none">
              <a:spAutoFit/>
            </a:bodyPr>
            <a:lstStyle/>
            <a:p>
              <a:pPr>
                <a:lnSpc>
                  <a:spcPct val="90000"/>
                </a:lnSpc>
              </a:pPr>
              <a:r>
                <a:rPr lang="en-US" sz="1200">
                  <a:solidFill>
                    <a:schemeClr val="tx1"/>
                  </a:solidFill>
                </a:rPr>
                <a:t>July 1</a:t>
              </a:r>
            </a:p>
          </p:txBody>
        </p:sp>
        <p:sp>
          <p:nvSpPr>
            <p:cNvPr id="103601" name="Rectangle 177"/>
            <p:cNvSpPr>
              <a:spLocks noChangeArrowheads="1"/>
            </p:cNvSpPr>
            <p:nvPr/>
          </p:nvSpPr>
          <p:spPr bwMode="auto">
            <a:xfrm>
              <a:off x="5148" y="1797"/>
              <a:ext cx="499" cy="136"/>
            </a:xfrm>
            <a:prstGeom prst="rect">
              <a:avLst/>
            </a:prstGeom>
            <a:solidFill>
              <a:srgbClr val="FF0000"/>
            </a:solidFill>
            <a:ln w="9525" algn="ctr">
              <a:noFill/>
              <a:miter lim="800000"/>
              <a:headEnd/>
              <a:tailEnd/>
            </a:ln>
            <a:effectLst/>
          </p:spPr>
          <p:txBody>
            <a:bodyPr wrap="none" anchor="ctr"/>
            <a:lstStyle/>
            <a:p>
              <a:endParaRPr lang="en-US"/>
            </a:p>
          </p:txBody>
        </p:sp>
        <p:sp>
          <p:nvSpPr>
            <p:cNvPr id="103602" name="Text Box 178"/>
            <p:cNvSpPr txBox="1">
              <a:spLocks noChangeArrowheads="1"/>
            </p:cNvSpPr>
            <p:nvPr/>
          </p:nvSpPr>
          <p:spPr bwMode="auto">
            <a:xfrm>
              <a:off x="5193" y="1797"/>
              <a:ext cx="319" cy="162"/>
            </a:xfrm>
            <a:prstGeom prst="rect">
              <a:avLst/>
            </a:prstGeom>
            <a:noFill/>
            <a:ln w="9525" algn="ctr">
              <a:noFill/>
              <a:miter lim="800000"/>
              <a:headEnd/>
              <a:tailEnd/>
            </a:ln>
            <a:effectLst/>
          </p:spPr>
          <p:txBody>
            <a:bodyPr wrap="none">
              <a:spAutoFit/>
            </a:bodyPr>
            <a:lstStyle/>
            <a:p>
              <a:pPr>
                <a:lnSpc>
                  <a:spcPct val="90000"/>
                </a:lnSpc>
              </a:pPr>
              <a:r>
                <a:rPr lang="en-US" sz="1200">
                  <a:solidFill>
                    <a:schemeClr val="bg1"/>
                  </a:solidFill>
                </a:rPr>
                <a:t>EOS</a:t>
              </a:r>
            </a:p>
          </p:txBody>
        </p:sp>
        <p:sp>
          <p:nvSpPr>
            <p:cNvPr id="103603" name="AutoShape 179"/>
            <p:cNvSpPr>
              <a:spLocks noChangeArrowheads="1"/>
            </p:cNvSpPr>
            <p:nvPr/>
          </p:nvSpPr>
          <p:spPr bwMode="auto">
            <a:xfrm>
              <a:off x="1519" y="1207"/>
              <a:ext cx="136" cy="227"/>
            </a:xfrm>
            <a:prstGeom prst="downArrow">
              <a:avLst>
                <a:gd name="adj1" fmla="val 50000"/>
                <a:gd name="adj2" fmla="val 41728"/>
              </a:avLst>
            </a:prstGeom>
            <a:solidFill>
              <a:srgbClr val="00FF00"/>
            </a:solidFill>
            <a:ln w="9525" algn="ctr">
              <a:solidFill>
                <a:schemeClr val="tx1"/>
              </a:solidFill>
              <a:miter lim="800000"/>
              <a:headEnd/>
              <a:tailEnd/>
            </a:ln>
            <a:effectLst/>
          </p:spPr>
          <p:txBody>
            <a:bodyPr wrap="none" anchor="ctr"/>
            <a:lstStyle/>
            <a:p>
              <a:endParaRPr lang="en-US"/>
            </a:p>
          </p:txBody>
        </p:sp>
      </p:grpSp>
      <p:sp>
        <p:nvSpPr>
          <p:cNvPr id="181" name="TextBox 180"/>
          <p:cNvSpPr txBox="1"/>
          <p:nvPr/>
        </p:nvSpPr>
        <p:spPr>
          <a:xfrm>
            <a:off x="729205" y="5613722"/>
            <a:ext cx="5822066" cy="1061829"/>
          </a:xfrm>
          <a:prstGeom prst="rect">
            <a:avLst/>
          </a:prstGeom>
          <a:noFill/>
        </p:spPr>
        <p:txBody>
          <a:bodyPr wrap="square" rtlCol="0">
            <a:spAutoFit/>
          </a:bodyPr>
          <a:lstStyle/>
          <a:p>
            <a:r>
              <a:rPr lang="en-US" sz="1200" b="1" dirty="0" smtClean="0">
                <a:solidFill>
                  <a:schemeClr val="tx1"/>
                </a:solidFill>
              </a:rPr>
              <a:t>IBM’s Product Lifecycle (PLC) page:</a:t>
            </a:r>
          </a:p>
          <a:p>
            <a:r>
              <a:rPr lang="en-US" sz="1200" u="sng" dirty="0" smtClean="0">
                <a:hlinkClick r:id="rId3"/>
              </a:rPr>
              <a:t>http://www-01.ibm.com/software/support/lifecycle/index_d.html</a:t>
            </a:r>
            <a:r>
              <a:rPr lang="en-US" sz="1200" dirty="0" smtClean="0"/>
              <a:t> </a:t>
            </a:r>
          </a:p>
          <a:p>
            <a:r>
              <a:rPr lang="en-US" sz="1200" dirty="0" smtClean="0"/>
              <a:t> </a:t>
            </a:r>
            <a:endParaRPr lang="en-US" sz="1200" dirty="0" smtClean="0">
              <a:solidFill>
                <a:schemeClr val="tx1"/>
              </a:solidFill>
            </a:endParaRPr>
          </a:p>
          <a:p>
            <a:r>
              <a:rPr lang="en-US" sz="1200" b="1" dirty="0" smtClean="0">
                <a:solidFill>
                  <a:schemeClr val="tx1"/>
                </a:solidFill>
              </a:rPr>
              <a:t>Sign up </a:t>
            </a:r>
            <a:r>
              <a:rPr lang="en-US" sz="1200" dirty="0" smtClean="0">
                <a:solidFill>
                  <a:schemeClr val="tx1"/>
                </a:solidFill>
              </a:rPr>
              <a:t>for:  </a:t>
            </a:r>
            <a:r>
              <a:rPr lang="en-US" sz="1200" u="sng" dirty="0" smtClean="0">
                <a:hlinkClick r:id="rId4"/>
              </a:rPr>
              <a:t>My Notifications and Product Lifecycle Information</a:t>
            </a:r>
            <a:r>
              <a:rPr lang="en-US" sz="1200" b="1" u="sng" dirty="0" smtClean="0">
                <a:hlinkClick r:id="rId4"/>
              </a:rPr>
              <a:t> </a:t>
            </a:r>
            <a:endParaRPr lang="en-US" sz="1200" dirty="0" smtClean="0"/>
          </a:p>
          <a:p>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239713" y="1544638"/>
            <a:ext cx="7105650" cy="1219200"/>
          </a:xfrm>
        </p:spPr>
        <p:txBody>
          <a:bodyPr/>
          <a:lstStyle/>
          <a:p>
            <a:pPr eaLnBrk="1" hangingPunct="1"/>
            <a:r>
              <a:rPr lang="en-US" sz="3100" smtClean="0"/>
              <a:t>General information</a:t>
            </a:r>
            <a:br>
              <a:rPr lang="en-US" sz="3100" smtClean="0"/>
            </a:br>
            <a:r>
              <a:rPr lang="en-US" sz="2400" smtClean="0">
                <a:hlinkClick r:id="rId2"/>
              </a:rPr>
              <a:t>www.ibm.com</a:t>
            </a:r>
            <a:r>
              <a:rPr lang="en-US" sz="3100" smtClean="0"/>
              <a:t/>
            </a:r>
            <a:br>
              <a:rPr lang="en-US" sz="3100" smtClean="0"/>
            </a:br>
            <a:endParaRPr lang="en-US" sz="1800" smtClean="0"/>
          </a:p>
        </p:txBody>
      </p:sp>
      <p:sp>
        <p:nvSpPr>
          <p:cNvPr id="6147" name="Rectangle 3"/>
          <p:cNvSpPr>
            <a:spLocks noGrp="1" noChangeArrowheads="1"/>
          </p:cNvSpPr>
          <p:nvPr>
            <p:ph type="subTitle" idx="1"/>
          </p:nvPr>
        </p:nvSpPr>
        <p:spPr>
          <a:xfrm>
            <a:off x="179388" y="760413"/>
            <a:ext cx="7769225" cy="295275"/>
          </a:xfrm>
        </p:spPr>
        <p:txBody>
          <a:bodyPr/>
          <a:lstStyle/>
          <a:p>
            <a:pPr eaLnBrk="1" hangingPunct="1"/>
            <a:r>
              <a:rPr lang="en-US" sz="1400" smtClean="0"/>
              <a:t>Welcome to IBM</a:t>
            </a:r>
          </a:p>
        </p:txBody>
      </p:sp>
      <p:sp>
        <p:nvSpPr>
          <p:cNvPr id="6148" name="Rectangle 46"/>
          <p:cNvSpPr>
            <a:spLocks noChangeArrowheads="1"/>
          </p:cNvSpPr>
          <p:nvPr/>
        </p:nvSpPr>
        <p:spPr bwMode="auto">
          <a:xfrm>
            <a:off x="182563" y="6323013"/>
            <a:ext cx="2925762" cy="214312"/>
          </a:xfrm>
          <a:prstGeom prst="rect">
            <a:avLst/>
          </a:prstGeom>
          <a:noFill/>
          <a:ln w="9525">
            <a:noFill/>
            <a:miter lim="800000"/>
            <a:headEnd/>
            <a:tailEnd/>
          </a:ln>
        </p:spPr>
        <p:txBody>
          <a:bodyPr tIns="46038" bIns="46038" anchor="b"/>
          <a:lstStyle/>
          <a:p>
            <a:pPr marL="400050" indent="-400050" eaLnBrk="0" hangingPunct="0"/>
            <a:endParaRPr lang="en-US" sz="800">
              <a:solidFill>
                <a:schemeClr val="tx1"/>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IBM White Presentation Template Jan-2014">
  <a:themeElements>
    <a:clrScheme name="January 2013 1">
      <a:dk1>
        <a:srgbClr val="000000"/>
      </a:dk1>
      <a:lt1>
        <a:srgbClr val="FFFFFF"/>
      </a:lt1>
      <a:dk2>
        <a:srgbClr val="00B2EF"/>
      </a:dk2>
      <a:lt2>
        <a:srgbClr val="808080"/>
      </a:lt2>
      <a:accent1>
        <a:srgbClr val="83D1F5"/>
      </a:accent1>
      <a:accent2>
        <a:srgbClr val="00A6A0"/>
      </a:accent2>
      <a:accent3>
        <a:srgbClr val="FFFFFF"/>
      </a:accent3>
      <a:accent4>
        <a:srgbClr val="000000"/>
      </a:accent4>
      <a:accent5>
        <a:srgbClr val="C1E5F9"/>
      </a:accent5>
      <a:accent6>
        <a:srgbClr val="009691"/>
      </a:accent6>
      <a:hlink>
        <a:srgbClr val="00B2EF"/>
      </a:hlink>
      <a:folHlink>
        <a:srgbClr val="AB1A86"/>
      </a:folHlink>
    </a:clrScheme>
    <a:fontScheme name="January 201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lang="en-US" sz="2200" b="0" i="0" u="none" strike="noStrike" cap="none" normalizeH="0" baseline="0" smtClean="0">
            <a:ln>
              <a:noFill/>
            </a:ln>
            <a:solidFill>
              <a:schemeClr val="hlink"/>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lang="en-US" sz="2200" b="0" i="0" u="none" strike="noStrike" cap="none" normalizeH="0" baseline="0" smtClean="0">
            <a:ln>
              <a:noFill/>
            </a:ln>
            <a:solidFill>
              <a:schemeClr val="hlink"/>
            </a:solidFill>
            <a:effectLst/>
            <a:latin typeface="Arial" charset="0"/>
          </a:defRPr>
        </a:defPPr>
      </a:lstStyle>
    </a:lnDef>
  </a:objectDefaults>
  <a:extraClrSchemeLst>
    <a:extraClrScheme>
      <a:clrScheme name="January 2013 1">
        <a:dk1>
          <a:srgbClr val="000000"/>
        </a:dk1>
        <a:lt1>
          <a:srgbClr val="FFFFFF"/>
        </a:lt1>
        <a:dk2>
          <a:srgbClr val="00B2EF"/>
        </a:dk2>
        <a:lt2>
          <a:srgbClr val="808080"/>
        </a:lt2>
        <a:accent1>
          <a:srgbClr val="83D1F5"/>
        </a:accent1>
        <a:accent2>
          <a:srgbClr val="00A6A0"/>
        </a:accent2>
        <a:accent3>
          <a:srgbClr val="FFFFFF"/>
        </a:accent3>
        <a:accent4>
          <a:srgbClr val="000000"/>
        </a:accent4>
        <a:accent5>
          <a:srgbClr val="C1E5F9"/>
        </a:accent5>
        <a:accent6>
          <a:srgbClr val="009691"/>
        </a:accent6>
        <a:hlink>
          <a:srgbClr val="00B2EF"/>
        </a:hlink>
        <a:folHlink>
          <a:srgbClr val="AB1A8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IBM White Presentation Template Jan-2014</Template>
  <TotalTime>463</TotalTime>
  <Words>5434</Words>
  <Application>Microsoft Office PowerPoint</Application>
  <PresentationFormat>On-screen Show (4:3)</PresentationFormat>
  <Paragraphs>756</Paragraphs>
  <Slides>67</Slides>
  <Notes>22</Notes>
  <HiddenSlides>0</HiddenSlides>
  <MMClips>0</MMClips>
  <ScaleCrop>false</ScaleCrop>
  <HeadingPairs>
    <vt:vector size="4" baseType="variant">
      <vt:variant>
        <vt:lpstr>Theme</vt:lpstr>
      </vt:variant>
      <vt:variant>
        <vt:i4>1</vt:i4>
      </vt:variant>
      <vt:variant>
        <vt:lpstr>Slide Titles</vt:lpstr>
      </vt:variant>
      <vt:variant>
        <vt:i4>67</vt:i4>
      </vt:variant>
    </vt:vector>
  </HeadingPairs>
  <TitlesOfParts>
    <vt:vector size="68" baseType="lpstr">
      <vt:lpstr>IBM White Presentation Template Jan-2014</vt:lpstr>
      <vt:lpstr>Daeja ViewONE,              Transition to IBM Support</vt:lpstr>
      <vt:lpstr>Enterprise Content Management (ECM) Client Care Team – We’re here to help! </vt:lpstr>
      <vt:lpstr>Agenda for today's session:</vt:lpstr>
      <vt:lpstr> Transition to IBM Support</vt:lpstr>
      <vt:lpstr>Register for IBM support (How To)</vt:lpstr>
      <vt:lpstr> Transition FAQs</vt:lpstr>
      <vt:lpstr>So Lets Recap - How do I open a Support Case?</vt:lpstr>
      <vt:lpstr>How does the transition apply to MY products? Important product lifecycle dates</vt:lpstr>
      <vt:lpstr>General information www.ibm.com </vt:lpstr>
      <vt:lpstr>What's an ICN and Site Number, and why are they important? </vt:lpstr>
      <vt:lpstr>IBM Welcome letter: Site number and temporary password</vt:lpstr>
      <vt:lpstr>What is Passport Advantage (PA) and Service Request (SR)?  </vt:lpstr>
      <vt:lpstr>Understanding the importance of your company’s defined “Contact lists”  </vt:lpstr>
      <vt:lpstr>IBM ID – Why I need one   </vt:lpstr>
      <vt:lpstr>Basic IBM Registration</vt:lpstr>
      <vt:lpstr>If you’ve forgotten your IBM ID or password   </vt:lpstr>
      <vt:lpstr>Service Request site (SR)  http://www.ibm.com/support/servicerequest/ </vt:lpstr>
      <vt:lpstr>Support Registrations - Self nomination for Site Technical Contact (STC) and Users</vt:lpstr>
      <vt:lpstr>SR Access Definitions:</vt:lpstr>
      <vt:lpstr>Support Home Page  - https://ibm.com/support/</vt:lpstr>
      <vt:lpstr>Service Request – User Administration </vt:lpstr>
      <vt:lpstr>User Administration – Add additional user:</vt:lpstr>
      <vt:lpstr>Service Request – Open a new Service Request </vt:lpstr>
      <vt:lpstr>Opening a service request  (SR) </vt:lpstr>
      <vt:lpstr>How to open a new service request - Title and Problem description</vt:lpstr>
      <vt:lpstr>Technical Information to provide</vt:lpstr>
      <vt:lpstr>How to open a new service request – continued…</vt:lpstr>
      <vt:lpstr>How to open a new service request – PMR submission and request number </vt:lpstr>
      <vt:lpstr>How to search and view service requests:</vt:lpstr>
      <vt:lpstr>How to update service requests:</vt:lpstr>
      <vt:lpstr>Additional Support Functions - Support Knowledgebase access from Service requests home page:</vt:lpstr>
      <vt:lpstr>Additional Support Functions - Support Knowledgebase</vt:lpstr>
      <vt:lpstr>Support Knowledgebase – search via the IBM Support Portal  https://ibm.com/support/ </vt:lpstr>
      <vt:lpstr>Additional Support Functions – Subscribe to product support notifications and product lifecycle information</vt:lpstr>
      <vt:lpstr>Support Notifications example:</vt:lpstr>
      <vt:lpstr>   Additional Support Functions - Fix Central Website: http://www.ibm.com/support/fixcentral/  </vt:lpstr>
      <vt:lpstr>Additional Support Functions - Fix Central Website</vt:lpstr>
      <vt:lpstr>How to obtain Service Request Help  </vt:lpstr>
      <vt:lpstr>Passport Advantage  www.ibm.com/software/passportadvantage</vt:lpstr>
      <vt:lpstr>Passport Advantage Self Nomination      </vt:lpstr>
      <vt:lpstr>Passport Advantage   Self Nomination</vt:lpstr>
      <vt:lpstr>Passport Advantage  Self Nomination</vt:lpstr>
      <vt:lpstr>Passport Advantage  Accessing Current Releases   </vt:lpstr>
      <vt:lpstr>Passport Advantage  Accessing Current Releases    </vt:lpstr>
      <vt:lpstr>Passport Advantage  Accessing Current Releases  </vt:lpstr>
      <vt:lpstr>Passport Advantage  Accessing Current Releases   </vt:lpstr>
      <vt:lpstr>Slide 47</vt:lpstr>
      <vt:lpstr>Passport Advantage Website  Accessing Current Releases         </vt:lpstr>
      <vt:lpstr>Slide 49</vt:lpstr>
      <vt:lpstr>Slide 50</vt:lpstr>
      <vt:lpstr>User Management    </vt:lpstr>
      <vt:lpstr>Slide 52</vt:lpstr>
      <vt:lpstr>Entitlements   </vt:lpstr>
      <vt:lpstr>Proof of Entitlement example:</vt:lpstr>
      <vt:lpstr>How to obtain PA help     this shows NA –chg to EMEA or APO if needed  </vt:lpstr>
      <vt:lpstr>Working with IBM Remote Technical Support</vt:lpstr>
      <vt:lpstr>IBM Support Process</vt:lpstr>
      <vt:lpstr>Setting Severity Levels</vt:lpstr>
      <vt:lpstr>Working with IBM Support</vt:lpstr>
      <vt:lpstr>Escalation Options</vt:lpstr>
      <vt:lpstr>IBM Remote Technical Support Overview</vt:lpstr>
      <vt:lpstr>IBM Software Accelerated Value Program</vt:lpstr>
      <vt:lpstr>IBM Lifecycle Policy</vt:lpstr>
      <vt:lpstr>Additional Resources</vt:lpstr>
      <vt:lpstr>Questions?</vt:lpstr>
      <vt:lpstr>Additional resources:</vt:lpstr>
      <vt:lpstr>Glossary of Terms</vt:lpstr>
    </vt:vector>
  </TitlesOfParts>
  <Company>IBM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IBM Presentation Template  Full Version</dc:title>
  <dc:creator>ADMINIBM</dc:creator>
  <cp:lastModifiedBy>ADMINIBM</cp:lastModifiedBy>
  <cp:revision>56</cp:revision>
  <dcterms:created xsi:type="dcterms:W3CDTF">2014-07-20T20:02:59Z</dcterms:created>
  <dcterms:modified xsi:type="dcterms:W3CDTF">2014-07-27T21:45:51Z</dcterms:modified>
</cp:coreProperties>
</file>