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82" r:id="rId5"/>
    <p:sldMasterId id="2147483697" r:id="rId6"/>
    <p:sldMasterId id="2147483712" r:id="rId7"/>
    <p:sldMasterId id="2147483725" r:id="rId8"/>
  </p:sldMasterIdLst>
  <p:notesMasterIdLst>
    <p:notesMasterId r:id="rId30"/>
  </p:notesMasterIdLst>
  <p:handoutMasterIdLst>
    <p:handoutMasterId r:id="rId31"/>
  </p:handoutMasterIdLst>
  <p:sldIdLst>
    <p:sldId id="306" r:id="rId9"/>
    <p:sldId id="481" r:id="rId10"/>
    <p:sldId id="482" r:id="rId11"/>
    <p:sldId id="495" r:id="rId12"/>
    <p:sldId id="484" r:id="rId13"/>
    <p:sldId id="485" r:id="rId14"/>
    <p:sldId id="487" r:id="rId15"/>
    <p:sldId id="477" r:id="rId16"/>
    <p:sldId id="498" r:id="rId17"/>
    <p:sldId id="499" r:id="rId18"/>
    <p:sldId id="500" r:id="rId19"/>
    <p:sldId id="501" r:id="rId20"/>
    <p:sldId id="496" r:id="rId21"/>
    <p:sldId id="497" r:id="rId22"/>
    <p:sldId id="486" r:id="rId23"/>
    <p:sldId id="483" r:id="rId24"/>
    <p:sldId id="478" r:id="rId25"/>
    <p:sldId id="488" r:id="rId26"/>
    <p:sldId id="489" r:id="rId27"/>
    <p:sldId id="493" r:id="rId28"/>
    <p:sldId id="494" r:id="rId29"/>
  </p:sldIdLst>
  <p:sldSz cx="9144000" cy="6858000" type="screen4x3"/>
  <p:notesSz cx="6934200" cy="92344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 lastIdx="5" clrIdx="0"/>
  <p:cmAuthor id="1" name="Marcus Matthias" initials="mam" lastIdx="21" clrIdx="1"/>
  <p:cmAuthor id="2" name="James Syngai" initials="J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E5ECE"/>
    <a:srgbClr val="58267E"/>
    <a:srgbClr val="A50021"/>
    <a:srgbClr val="E6B9B8"/>
    <a:srgbClr val="FEB454"/>
    <a:srgbClr val="4B4B4B"/>
    <a:srgbClr val="545454"/>
    <a:srgbClr val="7A5128"/>
    <a:srgbClr val="996600"/>
    <a:srgbClr val="7E5204"/>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5858" autoAdjust="0"/>
  </p:normalViewPr>
  <p:slideViewPr>
    <p:cSldViewPr>
      <p:cViewPr varScale="1">
        <p:scale>
          <a:sx n="51" d="100"/>
          <a:sy n="51" d="100"/>
        </p:scale>
        <p:origin x="-692" y="-68"/>
      </p:cViewPr>
      <p:guideLst>
        <p:guide orient="horz" pos="654"/>
        <p:guide orient="horz" pos="66"/>
        <p:guide orient="horz" pos="396"/>
        <p:guide orient="horz" pos="4206"/>
        <p:guide orient="horz" pos="1050"/>
        <p:guide orient="horz" pos="2352"/>
        <p:guide orient="horz" pos="3690"/>
        <p:guide pos="84"/>
        <p:guide pos="5676"/>
        <p:guide pos="2856"/>
        <p:guide pos="5706"/>
        <p:guide pos="1728"/>
      </p:guideLst>
    </p:cSldViewPr>
  </p:slideViewPr>
  <p:notesTextViewPr>
    <p:cViewPr>
      <p:scale>
        <a:sx n="100" d="100"/>
        <a:sy n="100" d="100"/>
      </p:scale>
      <p:origin x="0" y="0"/>
    </p:cViewPr>
  </p:notesTextViewPr>
  <p:notesViewPr>
    <p:cSldViewPr>
      <p:cViewPr varScale="1">
        <p:scale>
          <a:sx n="63" d="100"/>
          <a:sy n="63" d="100"/>
        </p:scale>
        <p:origin x="-1642" y="-62"/>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runjay\My%20Documents\rtb-market-analysis-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1756783553401401"/>
          <c:y val="9.6664779673756668E-2"/>
          <c:w val="0.6942336527680566"/>
          <c:h val="0.74312333797945873"/>
        </c:manualLayout>
      </c:layout>
      <c:barChart>
        <c:barDir val="col"/>
        <c:grouping val="clustered"/>
        <c:ser>
          <c:idx val="0"/>
          <c:order val="0"/>
          <c:tx>
            <c:strRef>
              <c:f>Sheet1!$A$4</c:f>
              <c:strCache>
                <c:ptCount val="1"/>
                <c:pt idx="0">
                  <c:v>Physical servers</c:v>
                </c:pt>
              </c:strCache>
            </c:strRef>
          </c:tx>
          <c:cat>
            <c:numRef>
              <c:f>Sheet1!$B$3:$G$3</c:f>
              <c:numCache>
                <c:formatCode>0</c:formatCode>
                <c:ptCount val="6"/>
                <c:pt idx="0">
                  <c:v>2005</c:v>
                </c:pt>
                <c:pt idx="1">
                  <c:v>2006</c:v>
                </c:pt>
                <c:pt idx="2" formatCode="General">
                  <c:v>2007</c:v>
                </c:pt>
                <c:pt idx="3" formatCode="General">
                  <c:v>2008</c:v>
                </c:pt>
                <c:pt idx="4" formatCode="General">
                  <c:v>2009</c:v>
                </c:pt>
                <c:pt idx="5" formatCode="General">
                  <c:v>2010</c:v>
                </c:pt>
              </c:numCache>
            </c:numRef>
          </c:cat>
          <c:val>
            <c:numRef>
              <c:f>Sheet1!$B$4:$G$4</c:f>
              <c:numCache>
                <c:formatCode>#,##0</c:formatCode>
                <c:ptCount val="6"/>
                <c:pt idx="0">
                  <c:v>254065</c:v>
                </c:pt>
                <c:pt idx="1">
                  <c:v>519858</c:v>
                </c:pt>
                <c:pt idx="2">
                  <c:v>812645</c:v>
                </c:pt>
                <c:pt idx="3">
                  <c:v>1068032</c:v>
                </c:pt>
                <c:pt idx="4">
                  <c:v>1220901</c:v>
                </c:pt>
                <c:pt idx="5">
                  <c:v>1575675</c:v>
                </c:pt>
              </c:numCache>
            </c:numRef>
          </c:val>
        </c:ser>
        <c:ser>
          <c:idx val="1"/>
          <c:order val="1"/>
          <c:tx>
            <c:strRef>
              <c:f>Sheet1!$A$5</c:f>
              <c:strCache>
                <c:ptCount val="1"/>
                <c:pt idx="0">
                  <c:v>Logical servers</c:v>
                </c:pt>
              </c:strCache>
            </c:strRef>
          </c:tx>
          <c:cat>
            <c:numRef>
              <c:f>Sheet1!$B$3:$G$3</c:f>
              <c:numCache>
                <c:formatCode>0</c:formatCode>
                <c:ptCount val="6"/>
                <c:pt idx="0">
                  <c:v>2005</c:v>
                </c:pt>
                <c:pt idx="1">
                  <c:v>2006</c:v>
                </c:pt>
                <c:pt idx="2" formatCode="General">
                  <c:v>2007</c:v>
                </c:pt>
                <c:pt idx="3" formatCode="General">
                  <c:v>2008</c:v>
                </c:pt>
                <c:pt idx="4" formatCode="General">
                  <c:v>2009</c:v>
                </c:pt>
                <c:pt idx="5" formatCode="General">
                  <c:v>2010</c:v>
                </c:pt>
              </c:numCache>
            </c:numRef>
          </c:cat>
          <c:val>
            <c:numRef>
              <c:f>Sheet1!$B$5:$G$5</c:f>
              <c:numCache>
                <c:formatCode>#,##0</c:formatCode>
                <c:ptCount val="6"/>
                <c:pt idx="0">
                  <c:v>1061259</c:v>
                </c:pt>
                <c:pt idx="1">
                  <c:v>1944429</c:v>
                </c:pt>
                <c:pt idx="2">
                  <c:v>3010340</c:v>
                </c:pt>
                <c:pt idx="3">
                  <c:v>4015880</c:v>
                </c:pt>
                <c:pt idx="4">
                  <c:v>4952462</c:v>
                </c:pt>
                <c:pt idx="5">
                  <c:v>6825594</c:v>
                </c:pt>
              </c:numCache>
            </c:numRef>
          </c:val>
        </c:ser>
        <c:axId val="145860864"/>
        <c:axId val="168009088"/>
      </c:barChart>
      <c:catAx>
        <c:axId val="145860864"/>
        <c:scaling>
          <c:orientation val="minMax"/>
        </c:scaling>
        <c:axPos val="b"/>
        <c:numFmt formatCode="0" sourceLinked="1"/>
        <c:tickLblPos val="nextTo"/>
        <c:txPr>
          <a:bodyPr/>
          <a:lstStyle/>
          <a:p>
            <a:pPr>
              <a:defRPr lang="en-US"/>
            </a:pPr>
            <a:endParaRPr lang="en-US"/>
          </a:p>
        </c:txPr>
        <c:crossAx val="168009088"/>
        <c:crosses val="autoZero"/>
        <c:auto val="1"/>
        <c:lblAlgn val="ctr"/>
        <c:lblOffset val="100"/>
      </c:catAx>
      <c:valAx>
        <c:axId val="168009088"/>
        <c:scaling>
          <c:orientation val="minMax"/>
        </c:scaling>
        <c:axPos val="l"/>
        <c:majorGridlines/>
        <c:numFmt formatCode="#,##0" sourceLinked="1"/>
        <c:tickLblPos val="nextTo"/>
        <c:txPr>
          <a:bodyPr/>
          <a:lstStyle/>
          <a:p>
            <a:pPr>
              <a:defRPr lang="en-US">
                <a:solidFill>
                  <a:schemeClr val="bg1"/>
                </a:solidFill>
              </a:defRPr>
            </a:pPr>
            <a:endParaRPr lang="en-US"/>
          </a:p>
        </c:txPr>
        <c:crossAx val="145860864"/>
        <c:crosses val="autoZero"/>
        <c:crossBetween val="between"/>
      </c:valAx>
    </c:plotArea>
    <c:legend>
      <c:legendPos val="r"/>
      <c:layout>
        <c:manualLayout>
          <c:xMode val="edge"/>
          <c:yMode val="edge"/>
          <c:x val="0.77232759508002669"/>
          <c:y val="0.22666258619583343"/>
          <c:w val="0.22490135608049358"/>
          <c:h val="0.47595552374135058"/>
        </c:manualLayout>
      </c:layout>
      <c:txPr>
        <a:bodyPr/>
        <a:lstStyle/>
        <a:p>
          <a:pPr>
            <a:defRPr lang="en-US"/>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3681E1-569C-49BE-92F0-28D1466C40F1}" type="doc">
      <dgm:prSet loTypeId="urn:microsoft.com/office/officeart/2005/8/layout/process4" loCatId="list" qsTypeId="urn:microsoft.com/office/officeart/2005/8/quickstyle/3d2" qsCatId="3D" csTypeId="urn:microsoft.com/office/officeart/2005/8/colors/accent2_2" csCatId="accent2" phldr="1"/>
      <dgm:spPr/>
      <dgm:t>
        <a:bodyPr/>
        <a:lstStyle/>
        <a:p>
          <a:endParaRPr lang="en-US"/>
        </a:p>
      </dgm:t>
    </dgm:pt>
    <dgm:pt modelId="{F72FE9CA-F91A-488D-A499-0DB3FC336FE6}">
      <dgm:prSet custT="1"/>
      <dgm:spPr/>
      <dgm:t>
        <a:bodyPr/>
        <a:lstStyle/>
        <a:p>
          <a:pPr rtl="0"/>
          <a:r>
            <a:rPr lang="en-US" sz="2400" b="1" smtClean="0">
              <a:effectLst/>
            </a:rPr>
            <a:t>Microsoft System Center </a:t>
          </a:r>
          <a:endParaRPr lang="en-US" sz="2400" b="1" dirty="0">
            <a:effectLst/>
          </a:endParaRPr>
        </a:p>
      </dgm:t>
    </dgm:pt>
    <dgm:pt modelId="{608406DE-4948-4CA5-8A9E-F146180EF4CC}" type="parTrans" cxnId="{AC8F86E4-2549-469E-993A-789E533CEE87}">
      <dgm:prSet/>
      <dgm:spPr/>
      <dgm:t>
        <a:bodyPr/>
        <a:lstStyle/>
        <a:p>
          <a:endParaRPr lang="en-US"/>
        </a:p>
      </dgm:t>
    </dgm:pt>
    <dgm:pt modelId="{5CDEEB35-5D35-4489-930B-C6704A0068C0}" type="sibTrans" cxnId="{AC8F86E4-2549-469E-993A-789E533CEE87}">
      <dgm:prSet/>
      <dgm:spPr/>
      <dgm:t>
        <a:bodyPr/>
        <a:lstStyle/>
        <a:p>
          <a:endParaRPr lang="en-US"/>
        </a:p>
      </dgm:t>
    </dgm:pt>
    <dgm:pt modelId="{09A7AC7A-3882-4C0C-B1B6-35FD1578D879}">
      <dgm:prSet custT="1"/>
      <dgm:spPr/>
      <dgm:t>
        <a:bodyPr/>
        <a:lstStyle/>
        <a:p>
          <a:pPr rtl="0"/>
          <a:r>
            <a:rPr lang="en-US" sz="2000" dirty="0" smtClean="0"/>
            <a:t>Operations Manager 2007</a:t>
          </a:r>
          <a:endParaRPr lang="en-US" sz="2000" dirty="0"/>
        </a:p>
      </dgm:t>
    </dgm:pt>
    <dgm:pt modelId="{F8F38B6D-4B3B-4B03-909D-5F1B8231054E}" type="parTrans" cxnId="{409E0004-E319-40B9-9C8E-0830A06E5E06}">
      <dgm:prSet/>
      <dgm:spPr/>
      <dgm:t>
        <a:bodyPr/>
        <a:lstStyle/>
        <a:p>
          <a:endParaRPr lang="en-US"/>
        </a:p>
      </dgm:t>
    </dgm:pt>
    <dgm:pt modelId="{BE28ED87-A712-4C96-BAE7-80511483806F}" type="sibTrans" cxnId="{409E0004-E319-40B9-9C8E-0830A06E5E06}">
      <dgm:prSet/>
      <dgm:spPr/>
      <dgm:t>
        <a:bodyPr/>
        <a:lstStyle/>
        <a:p>
          <a:endParaRPr lang="en-US"/>
        </a:p>
      </dgm:t>
    </dgm:pt>
    <dgm:pt modelId="{62EF549A-092F-4281-A2AE-2B772743C0DE}">
      <dgm:prSet custT="1"/>
      <dgm:spPr/>
      <dgm:t>
        <a:bodyPr/>
        <a:lstStyle/>
        <a:p>
          <a:pPr rtl="0"/>
          <a:r>
            <a:rPr lang="en-US" sz="2000" dirty="0" smtClean="0"/>
            <a:t>Configuration Manager 2007</a:t>
          </a:r>
          <a:endParaRPr lang="en-US" sz="2000" dirty="0"/>
        </a:p>
      </dgm:t>
    </dgm:pt>
    <dgm:pt modelId="{F5FE298C-6658-44B8-AE6D-BC11A6508A00}" type="parTrans" cxnId="{3FC5301B-C4C9-4460-B0EA-78A72827E3EA}">
      <dgm:prSet/>
      <dgm:spPr/>
      <dgm:t>
        <a:bodyPr/>
        <a:lstStyle/>
        <a:p>
          <a:endParaRPr lang="en-US"/>
        </a:p>
      </dgm:t>
    </dgm:pt>
    <dgm:pt modelId="{5DB692CE-D7CF-4358-A289-2409E656EA23}" type="sibTrans" cxnId="{3FC5301B-C4C9-4460-B0EA-78A72827E3EA}">
      <dgm:prSet/>
      <dgm:spPr/>
      <dgm:t>
        <a:bodyPr/>
        <a:lstStyle/>
        <a:p>
          <a:endParaRPr lang="en-US"/>
        </a:p>
      </dgm:t>
    </dgm:pt>
    <dgm:pt modelId="{653EED10-A508-492B-B53D-08CA31CD9F37}">
      <dgm:prSet custT="1"/>
      <dgm:spPr/>
      <dgm:t>
        <a:bodyPr/>
        <a:lstStyle/>
        <a:p>
          <a:pPr rtl="0"/>
          <a:r>
            <a:rPr lang="en-US" sz="2000" dirty="0" smtClean="0"/>
            <a:t>Data Protection Manager 2007</a:t>
          </a:r>
          <a:endParaRPr lang="en-US" sz="2000" dirty="0"/>
        </a:p>
      </dgm:t>
    </dgm:pt>
    <dgm:pt modelId="{12F07A88-98A5-455A-A6C7-C433750F5757}" type="parTrans" cxnId="{5A3B805C-7EA2-4BD1-B9AC-E498D1657F99}">
      <dgm:prSet/>
      <dgm:spPr/>
      <dgm:t>
        <a:bodyPr/>
        <a:lstStyle/>
        <a:p>
          <a:endParaRPr lang="en-US"/>
        </a:p>
      </dgm:t>
    </dgm:pt>
    <dgm:pt modelId="{C582D420-35CB-4A38-8DB0-FCC1D2E61DD5}" type="sibTrans" cxnId="{5A3B805C-7EA2-4BD1-B9AC-E498D1657F99}">
      <dgm:prSet/>
      <dgm:spPr/>
      <dgm:t>
        <a:bodyPr/>
        <a:lstStyle/>
        <a:p>
          <a:endParaRPr lang="en-US"/>
        </a:p>
      </dgm:t>
    </dgm:pt>
    <dgm:pt modelId="{F4206D67-5FDB-4406-9E54-08A1B0E025B2}">
      <dgm:prSet custT="1"/>
      <dgm:spPr/>
      <dgm:t>
        <a:bodyPr/>
        <a:lstStyle/>
        <a:p>
          <a:pPr rtl="0"/>
          <a:r>
            <a:rPr lang="en-US" sz="2000" dirty="0" smtClean="0"/>
            <a:t>Virtual Machine Manager 2007</a:t>
          </a:r>
          <a:endParaRPr lang="en-US" sz="2000" dirty="0"/>
        </a:p>
      </dgm:t>
    </dgm:pt>
    <dgm:pt modelId="{3365A552-410E-4262-82E5-C04058D24D4B}" type="parTrans" cxnId="{E0B86BF6-2A41-483A-B89A-71F3E4538053}">
      <dgm:prSet/>
      <dgm:spPr/>
      <dgm:t>
        <a:bodyPr/>
        <a:lstStyle/>
        <a:p>
          <a:endParaRPr lang="en-US"/>
        </a:p>
      </dgm:t>
    </dgm:pt>
    <dgm:pt modelId="{5C0C6AFE-182D-4739-A29D-D3F1FF18FDE9}" type="sibTrans" cxnId="{E0B86BF6-2A41-483A-B89A-71F3E4538053}">
      <dgm:prSet/>
      <dgm:spPr/>
      <dgm:t>
        <a:bodyPr/>
        <a:lstStyle/>
        <a:p>
          <a:endParaRPr lang="en-US"/>
        </a:p>
      </dgm:t>
    </dgm:pt>
    <dgm:pt modelId="{FA90D911-6F7D-4FA1-8C44-F4E174C55AE9}">
      <dgm:prSet custT="1"/>
      <dgm:spPr/>
      <dgm:t>
        <a:bodyPr/>
        <a:lstStyle/>
        <a:p>
          <a:pPr rtl="0"/>
          <a:r>
            <a:rPr lang="en-US" sz="2000" dirty="0" smtClean="0"/>
            <a:t>Host Windows, Linux, and Other Virtual Machines</a:t>
          </a:r>
          <a:endParaRPr lang="en-US" sz="2000" dirty="0"/>
        </a:p>
      </dgm:t>
    </dgm:pt>
    <dgm:pt modelId="{7744C19B-4A25-4196-B3A5-DD2A8C8D9FEB}" type="sibTrans" cxnId="{44BFDC0B-1BBB-4409-A46D-E10ABCEBE19B}">
      <dgm:prSet/>
      <dgm:spPr/>
      <dgm:t>
        <a:bodyPr/>
        <a:lstStyle/>
        <a:p>
          <a:endParaRPr lang="en-US"/>
        </a:p>
      </dgm:t>
    </dgm:pt>
    <dgm:pt modelId="{EDB37462-0395-4924-93D7-C1B8F048404C}" type="parTrans" cxnId="{44BFDC0B-1BBB-4409-A46D-E10ABCEBE19B}">
      <dgm:prSet/>
      <dgm:spPr/>
      <dgm:t>
        <a:bodyPr/>
        <a:lstStyle/>
        <a:p>
          <a:endParaRPr lang="en-US"/>
        </a:p>
      </dgm:t>
    </dgm:pt>
    <dgm:pt modelId="{98F91002-3554-436E-8916-630EB585D300}">
      <dgm:prSet custT="1"/>
      <dgm:spPr/>
      <dgm:t>
        <a:bodyPr/>
        <a:lstStyle/>
        <a:p>
          <a:pPr rtl="0"/>
          <a:r>
            <a:rPr lang="en-US" sz="2000" dirty="0" smtClean="0"/>
            <a:t>Hyper-V Hypervisor Built-In</a:t>
          </a:r>
          <a:endParaRPr lang="en-US" sz="2400" b="1" dirty="0">
            <a:effectLst>
              <a:outerShdw blurRad="38100" dist="38100" dir="2700000" algn="tl">
                <a:srgbClr val="000000">
                  <a:alpha val="43137"/>
                </a:srgbClr>
              </a:outerShdw>
            </a:effectLst>
          </a:endParaRPr>
        </a:p>
      </dgm:t>
    </dgm:pt>
    <dgm:pt modelId="{F8BB8C47-1882-4FA7-8BC8-AC971C035F10}" type="sibTrans" cxnId="{974F9F60-1716-4257-86C9-A5D17CA2B68C}">
      <dgm:prSet/>
      <dgm:spPr/>
      <dgm:t>
        <a:bodyPr/>
        <a:lstStyle/>
        <a:p>
          <a:endParaRPr lang="en-US"/>
        </a:p>
      </dgm:t>
    </dgm:pt>
    <dgm:pt modelId="{5163BA97-E2D9-4F68-9E8B-6F1AE740C1BF}" type="parTrans" cxnId="{974F9F60-1716-4257-86C9-A5D17CA2B68C}">
      <dgm:prSet/>
      <dgm:spPr/>
      <dgm:t>
        <a:bodyPr/>
        <a:lstStyle/>
        <a:p>
          <a:endParaRPr lang="en-US"/>
        </a:p>
      </dgm:t>
    </dgm:pt>
    <dgm:pt modelId="{94F14E9B-F0B0-4539-B0C9-6D26077DB19B}">
      <dgm:prSet custT="1"/>
      <dgm:spPr/>
      <dgm:t>
        <a:bodyPr/>
        <a:lstStyle/>
        <a:p>
          <a:pPr rtl="0"/>
          <a:r>
            <a:rPr lang="en-US" sz="2400" b="1" smtClean="0">
              <a:effectLst/>
            </a:rPr>
            <a:t>Windows Server 2008</a:t>
          </a:r>
          <a:endParaRPr lang="en-US" sz="2400" b="1" dirty="0">
            <a:effectLst/>
          </a:endParaRPr>
        </a:p>
      </dgm:t>
    </dgm:pt>
    <dgm:pt modelId="{AFDF7447-04F5-4183-9B6A-31C3F7E2C1F2}" type="sibTrans" cxnId="{02CB92A5-0469-46D4-80F1-DAFB1C76079B}">
      <dgm:prSet/>
      <dgm:spPr/>
      <dgm:t>
        <a:bodyPr/>
        <a:lstStyle/>
        <a:p>
          <a:endParaRPr lang="en-US"/>
        </a:p>
      </dgm:t>
    </dgm:pt>
    <dgm:pt modelId="{A187A85A-7735-46C0-8DA9-46D38D64340A}" type="parTrans" cxnId="{02CB92A5-0469-46D4-80F1-DAFB1C76079B}">
      <dgm:prSet/>
      <dgm:spPr/>
      <dgm:t>
        <a:bodyPr/>
        <a:lstStyle/>
        <a:p>
          <a:endParaRPr lang="en-US"/>
        </a:p>
      </dgm:t>
    </dgm:pt>
    <dgm:pt modelId="{4EEAB71C-6B93-4C9F-894B-E1BE4B018C8C}" type="pres">
      <dgm:prSet presAssocID="{F43681E1-569C-49BE-92F0-28D1466C40F1}" presName="Name0" presStyleCnt="0">
        <dgm:presLayoutVars>
          <dgm:dir/>
          <dgm:animLvl val="lvl"/>
          <dgm:resizeHandles val="exact"/>
        </dgm:presLayoutVars>
      </dgm:prSet>
      <dgm:spPr/>
      <dgm:t>
        <a:bodyPr/>
        <a:lstStyle/>
        <a:p>
          <a:endParaRPr lang="en-US"/>
        </a:p>
      </dgm:t>
    </dgm:pt>
    <dgm:pt modelId="{EEE36419-68A0-4647-ACBC-817CBF39A31D}" type="pres">
      <dgm:prSet presAssocID="{F72FE9CA-F91A-488D-A499-0DB3FC336FE6}" presName="boxAndChildren" presStyleCnt="0"/>
      <dgm:spPr/>
      <dgm:t>
        <a:bodyPr/>
        <a:lstStyle/>
        <a:p>
          <a:endParaRPr lang="en-GB"/>
        </a:p>
      </dgm:t>
    </dgm:pt>
    <dgm:pt modelId="{FF185EC8-3F36-4F77-8261-9B9969E0CF4A}" type="pres">
      <dgm:prSet presAssocID="{F72FE9CA-F91A-488D-A499-0DB3FC336FE6}" presName="parentTextBox" presStyleLbl="node1" presStyleIdx="0" presStyleCnt="2"/>
      <dgm:spPr/>
      <dgm:t>
        <a:bodyPr/>
        <a:lstStyle/>
        <a:p>
          <a:endParaRPr lang="en-US"/>
        </a:p>
      </dgm:t>
    </dgm:pt>
    <dgm:pt modelId="{41AC57ED-58F6-4C8F-B229-DE019609E0C2}" type="pres">
      <dgm:prSet presAssocID="{F72FE9CA-F91A-488D-A499-0DB3FC336FE6}" presName="entireBox" presStyleLbl="node1" presStyleIdx="0" presStyleCnt="2"/>
      <dgm:spPr/>
      <dgm:t>
        <a:bodyPr/>
        <a:lstStyle/>
        <a:p>
          <a:endParaRPr lang="en-US"/>
        </a:p>
      </dgm:t>
    </dgm:pt>
    <dgm:pt modelId="{2691852A-FE65-4997-89BF-CD0C80FF1941}" type="pres">
      <dgm:prSet presAssocID="{F72FE9CA-F91A-488D-A499-0DB3FC336FE6}" presName="descendantBox" presStyleCnt="0"/>
      <dgm:spPr/>
      <dgm:t>
        <a:bodyPr/>
        <a:lstStyle/>
        <a:p>
          <a:endParaRPr lang="en-GB"/>
        </a:p>
      </dgm:t>
    </dgm:pt>
    <dgm:pt modelId="{77520811-5B81-4071-8DBB-B2B78F0A1E5E}" type="pres">
      <dgm:prSet presAssocID="{F4206D67-5FDB-4406-9E54-08A1B0E025B2}" presName="childTextBox" presStyleLbl="fgAccFollowNode1" presStyleIdx="0" presStyleCnt="6">
        <dgm:presLayoutVars>
          <dgm:bulletEnabled val="1"/>
        </dgm:presLayoutVars>
      </dgm:prSet>
      <dgm:spPr/>
      <dgm:t>
        <a:bodyPr/>
        <a:lstStyle/>
        <a:p>
          <a:endParaRPr lang="en-US"/>
        </a:p>
      </dgm:t>
    </dgm:pt>
    <dgm:pt modelId="{695CBB9C-8705-4196-8A4A-F4FDF7685A07}" type="pres">
      <dgm:prSet presAssocID="{09A7AC7A-3882-4C0C-B1B6-35FD1578D879}" presName="childTextBox" presStyleLbl="fgAccFollowNode1" presStyleIdx="1" presStyleCnt="6">
        <dgm:presLayoutVars>
          <dgm:bulletEnabled val="1"/>
        </dgm:presLayoutVars>
      </dgm:prSet>
      <dgm:spPr/>
      <dgm:t>
        <a:bodyPr/>
        <a:lstStyle/>
        <a:p>
          <a:endParaRPr lang="en-US"/>
        </a:p>
      </dgm:t>
    </dgm:pt>
    <dgm:pt modelId="{3BECDCF5-A68D-4626-8C30-9CD7BF1EB91F}" type="pres">
      <dgm:prSet presAssocID="{62EF549A-092F-4281-A2AE-2B772743C0DE}" presName="childTextBox" presStyleLbl="fgAccFollowNode1" presStyleIdx="2" presStyleCnt="6">
        <dgm:presLayoutVars>
          <dgm:bulletEnabled val="1"/>
        </dgm:presLayoutVars>
      </dgm:prSet>
      <dgm:spPr/>
      <dgm:t>
        <a:bodyPr/>
        <a:lstStyle/>
        <a:p>
          <a:endParaRPr lang="en-US"/>
        </a:p>
      </dgm:t>
    </dgm:pt>
    <dgm:pt modelId="{C2C4235B-D5DE-48CC-8FAA-0C0B49C98E3D}" type="pres">
      <dgm:prSet presAssocID="{653EED10-A508-492B-B53D-08CA31CD9F37}" presName="childTextBox" presStyleLbl="fgAccFollowNode1" presStyleIdx="3" presStyleCnt="6">
        <dgm:presLayoutVars>
          <dgm:bulletEnabled val="1"/>
        </dgm:presLayoutVars>
      </dgm:prSet>
      <dgm:spPr/>
      <dgm:t>
        <a:bodyPr/>
        <a:lstStyle/>
        <a:p>
          <a:endParaRPr lang="en-US"/>
        </a:p>
      </dgm:t>
    </dgm:pt>
    <dgm:pt modelId="{3A15551C-E312-459B-8807-714EE1A378D5}" type="pres">
      <dgm:prSet presAssocID="{AFDF7447-04F5-4183-9B6A-31C3F7E2C1F2}" presName="sp" presStyleCnt="0"/>
      <dgm:spPr/>
      <dgm:t>
        <a:bodyPr/>
        <a:lstStyle/>
        <a:p>
          <a:endParaRPr lang="en-GB"/>
        </a:p>
      </dgm:t>
    </dgm:pt>
    <dgm:pt modelId="{4D051AC5-CE92-4FD2-A50B-D4B5802DD097}" type="pres">
      <dgm:prSet presAssocID="{94F14E9B-F0B0-4539-B0C9-6D26077DB19B}" presName="arrowAndChildren" presStyleCnt="0"/>
      <dgm:spPr/>
      <dgm:t>
        <a:bodyPr/>
        <a:lstStyle/>
        <a:p>
          <a:endParaRPr lang="en-GB"/>
        </a:p>
      </dgm:t>
    </dgm:pt>
    <dgm:pt modelId="{2EAA291A-93B6-40D4-BD8C-E30BE283AEA2}" type="pres">
      <dgm:prSet presAssocID="{94F14E9B-F0B0-4539-B0C9-6D26077DB19B}" presName="parentTextArrow" presStyleLbl="node1" presStyleIdx="0" presStyleCnt="2"/>
      <dgm:spPr/>
      <dgm:t>
        <a:bodyPr/>
        <a:lstStyle/>
        <a:p>
          <a:endParaRPr lang="en-US"/>
        </a:p>
      </dgm:t>
    </dgm:pt>
    <dgm:pt modelId="{9943F656-E7CB-4462-8313-40C6E5815C5D}" type="pres">
      <dgm:prSet presAssocID="{94F14E9B-F0B0-4539-B0C9-6D26077DB19B}" presName="arrow" presStyleLbl="node1" presStyleIdx="1" presStyleCnt="2"/>
      <dgm:spPr/>
      <dgm:t>
        <a:bodyPr/>
        <a:lstStyle/>
        <a:p>
          <a:endParaRPr lang="en-US"/>
        </a:p>
      </dgm:t>
    </dgm:pt>
    <dgm:pt modelId="{553BF5CE-FAB1-4932-AAF1-B3273824E381}" type="pres">
      <dgm:prSet presAssocID="{94F14E9B-F0B0-4539-B0C9-6D26077DB19B}" presName="descendantArrow" presStyleCnt="0"/>
      <dgm:spPr/>
      <dgm:t>
        <a:bodyPr/>
        <a:lstStyle/>
        <a:p>
          <a:endParaRPr lang="en-GB"/>
        </a:p>
      </dgm:t>
    </dgm:pt>
    <dgm:pt modelId="{81CDA7B1-61C0-4005-ADEE-DC50149A517D}" type="pres">
      <dgm:prSet presAssocID="{98F91002-3554-436E-8916-630EB585D300}" presName="childTextArrow" presStyleLbl="fgAccFollowNode1" presStyleIdx="4" presStyleCnt="6">
        <dgm:presLayoutVars>
          <dgm:bulletEnabled val="1"/>
        </dgm:presLayoutVars>
      </dgm:prSet>
      <dgm:spPr/>
      <dgm:t>
        <a:bodyPr/>
        <a:lstStyle/>
        <a:p>
          <a:endParaRPr lang="en-US"/>
        </a:p>
      </dgm:t>
    </dgm:pt>
    <dgm:pt modelId="{1C25D64B-25AB-41B0-8C69-D3F285DDDD33}" type="pres">
      <dgm:prSet presAssocID="{FA90D911-6F7D-4FA1-8C44-F4E174C55AE9}" presName="childTextArrow" presStyleLbl="fgAccFollowNode1" presStyleIdx="5" presStyleCnt="6">
        <dgm:presLayoutVars>
          <dgm:bulletEnabled val="1"/>
        </dgm:presLayoutVars>
      </dgm:prSet>
      <dgm:spPr/>
      <dgm:t>
        <a:bodyPr/>
        <a:lstStyle/>
        <a:p>
          <a:endParaRPr lang="en-US"/>
        </a:p>
      </dgm:t>
    </dgm:pt>
  </dgm:ptLst>
  <dgm:cxnLst>
    <dgm:cxn modelId="{21721B67-6BC7-4B2A-9388-381E5E7996CB}" type="presOf" srcId="{653EED10-A508-492B-B53D-08CA31CD9F37}" destId="{C2C4235B-D5DE-48CC-8FAA-0C0B49C98E3D}" srcOrd="0" destOrd="0" presId="urn:microsoft.com/office/officeart/2005/8/layout/process4"/>
    <dgm:cxn modelId="{0841CB78-DA21-4EE3-84C5-2ACDEB3D98E6}" type="presOf" srcId="{F72FE9CA-F91A-488D-A499-0DB3FC336FE6}" destId="{FF185EC8-3F36-4F77-8261-9B9969E0CF4A}" srcOrd="0" destOrd="0" presId="urn:microsoft.com/office/officeart/2005/8/layout/process4"/>
    <dgm:cxn modelId="{AC8F86E4-2549-469E-993A-789E533CEE87}" srcId="{F43681E1-569C-49BE-92F0-28D1466C40F1}" destId="{F72FE9CA-F91A-488D-A499-0DB3FC336FE6}" srcOrd="1" destOrd="0" parTransId="{608406DE-4948-4CA5-8A9E-F146180EF4CC}" sibTransId="{5CDEEB35-5D35-4489-930B-C6704A0068C0}"/>
    <dgm:cxn modelId="{E021A392-0BA0-4A97-9F20-C3B7CD295173}" type="presOf" srcId="{94F14E9B-F0B0-4539-B0C9-6D26077DB19B}" destId="{9943F656-E7CB-4462-8313-40C6E5815C5D}" srcOrd="1" destOrd="0" presId="urn:microsoft.com/office/officeart/2005/8/layout/process4"/>
    <dgm:cxn modelId="{E0B86BF6-2A41-483A-B89A-71F3E4538053}" srcId="{F72FE9CA-F91A-488D-A499-0DB3FC336FE6}" destId="{F4206D67-5FDB-4406-9E54-08A1B0E025B2}" srcOrd="0" destOrd="0" parTransId="{3365A552-410E-4262-82E5-C04058D24D4B}" sibTransId="{5C0C6AFE-182D-4739-A29D-D3F1FF18FDE9}"/>
    <dgm:cxn modelId="{44BFDC0B-1BBB-4409-A46D-E10ABCEBE19B}" srcId="{94F14E9B-F0B0-4539-B0C9-6D26077DB19B}" destId="{FA90D911-6F7D-4FA1-8C44-F4E174C55AE9}" srcOrd="1" destOrd="0" parTransId="{EDB37462-0395-4924-93D7-C1B8F048404C}" sibTransId="{7744C19B-4A25-4196-B3A5-DD2A8C8D9FEB}"/>
    <dgm:cxn modelId="{5A90784A-9CF6-41B5-8BDC-408183FE14CD}" type="presOf" srcId="{62EF549A-092F-4281-A2AE-2B772743C0DE}" destId="{3BECDCF5-A68D-4626-8C30-9CD7BF1EB91F}" srcOrd="0" destOrd="0" presId="urn:microsoft.com/office/officeart/2005/8/layout/process4"/>
    <dgm:cxn modelId="{409E0004-E319-40B9-9C8E-0830A06E5E06}" srcId="{F72FE9CA-F91A-488D-A499-0DB3FC336FE6}" destId="{09A7AC7A-3882-4C0C-B1B6-35FD1578D879}" srcOrd="1" destOrd="0" parTransId="{F8F38B6D-4B3B-4B03-909D-5F1B8231054E}" sibTransId="{BE28ED87-A712-4C96-BAE7-80511483806F}"/>
    <dgm:cxn modelId="{3FC5301B-C4C9-4460-B0EA-78A72827E3EA}" srcId="{F72FE9CA-F91A-488D-A499-0DB3FC336FE6}" destId="{62EF549A-092F-4281-A2AE-2B772743C0DE}" srcOrd="2" destOrd="0" parTransId="{F5FE298C-6658-44B8-AE6D-BC11A6508A00}" sibTransId="{5DB692CE-D7CF-4358-A289-2409E656EA23}"/>
    <dgm:cxn modelId="{5A3B805C-7EA2-4BD1-B9AC-E498D1657F99}" srcId="{F72FE9CA-F91A-488D-A499-0DB3FC336FE6}" destId="{653EED10-A508-492B-B53D-08CA31CD9F37}" srcOrd="3" destOrd="0" parTransId="{12F07A88-98A5-455A-A6C7-C433750F5757}" sibTransId="{C582D420-35CB-4A38-8DB0-FCC1D2E61DD5}"/>
    <dgm:cxn modelId="{02CB92A5-0469-46D4-80F1-DAFB1C76079B}" srcId="{F43681E1-569C-49BE-92F0-28D1466C40F1}" destId="{94F14E9B-F0B0-4539-B0C9-6D26077DB19B}" srcOrd="0" destOrd="0" parTransId="{A187A85A-7735-46C0-8DA9-46D38D64340A}" sibTransId="{AFDF7447-04F5-4183-9B6A-31C3F7E2C1F2}"/>
    <dgm:cxn modelId="{61B8C808-C845-4EB8-80F6-4506739A4127}" type="presOf" srcId="{98F91002-3554-436E-8916-630EB585D300}" destId="{81CDA7B1-61C0-4005-ADEE-DC50149A517D}" srcOrd="0" destOrd="0" presId="urn:microsoft.com/office/officeart/2005/8/layout/process4"/>
    <dgm:cxn modelId="{DB0A18CB-B2B5-4089-A504-24CA68A3B9C1}" type="presOf" srcId="{F72FE9CA-F91A-488D-A499-0DB3FC336FE6}" destId="{41AC57ED-58F6-4C8F-B229-DE019609E0C2}" srcOrd="1" destOrd="0" presId="urn:microsoft.com/office/officeart/2005/8/layout/process4"/>
    <dgm:cxn modelId="{F99F3787-6196-4DFA-BFCD-415A7CADF6F2}" type="presOf" srcId="{94F14E9B-F0B0-4539-B0C9-6D26077DB19B}" destId="{2EAA291A-93B6-40D4-BD8C-E30BE283AEA2}" srcOrd="0" destOrd="0" presId="urn:microsoft.com/office/officeart/2005/8/layout/process4"/>
    <dgm:cxn modelId="{974F9F60-1716-4257-86C9-A5D17CA2B68C}" srcId="{94F14E9B-F0B0-4539-B0C9-6D26077DB19B}" destId="{98F91002-3554-436E-8916-630EB585D300}" srcOrd="0" destOrd="0" parTransId="{5163BA97-E2D9-4F68-9E8B-6F1AE740C1BF}" sibTransId="{F8BB8C47-1882-4FA7-8BC8-AC971C035F10}"/>
    <dgm:cxn modelId="{AB5CF1C6-8EDA-4FC4-9E7D-6F79D02FA764}" type="presOf" srcId="{F43681E1-569C-49BE-92F0-28D1466C40F1}" destId="{4EEAB71C-6B93-4C9F-894B-E1BE4B018C8C}" srcOrd="0" destOrd="0" presId="urn:microsoft.com/office/officeart/2005/8/layout/process4"/>
    <dgm:cxn modelId="{E2603632-9327-43CA-9D15-73F638B1C30C}" type="presOf" srcId="{F4206D67-5FDB-4406-9E54-08A1B0E025B2}" destId="{77520811-5B81-4071-8DBB-B2B78F0A1E5E}" srcOrd="0" destOrd="0" presId="urn:microsoft.com/office/officeart/2005/8/layout/process4"/>
    <dgm:cxn modelId="{C516EFA2-0CCE-4046-BB60-EC62E5F7EE78}" type="presOf" srcId="{09A7AC7A-3882-4C0C-B1B6-35FD1578D879}" destId="{695CBB9C-8705-4196-8A4A-F4FDF7685A07}" srcOrd="0" destOrd="0" presId="urn:microsoft.com/office/officeart/2005/8/layout/process4"/>
    <dgm:cxn modelId="{AC38649B-D9CF-4134-95A6-8CC5D87B604F}" type="presOf" srcId="{FA90D911-6F7D-4FA1-8C44-F4E174C55AE9}" destId="{1C25D64B-25AB-41B0-8C69-D3F285DDDD33}" srcOrd="0" destOrd="0" presId="urn:microsoft.com/office/officeart/2005/8/layout/process4"/>
    <dgm:cxn modelId="{E36D31D3-E6CA-4F56-9EA1-3478E69DC096}" type="presParOf" srcId="{4EEAB71C-6B93-4C9F-894B-E1BE4B018C8C}" destId="{EEE36419-68A0-4647-ACBC-817CBF39A31D}" srcOrd="0" destOrd="0" presId="urn:microsoft.com/office/officeart/2005/8/layout/process4"/>
    <dgm:cxn modelId="{092503EE-71A8-4EFA-A4AF-20FC76A2C78D}" type="presParOf" srcId="{EEE36419-68A0-4647-ACBC-817CBF39A31D}" destId="{FF185EC8-3F36-4F77-8261-9B9969E0CF4A}" srcOrd="0" destOrd="0" presId="urn:microsoft.com/office/officeart/2005/8/layout/process4"/>
    <dgm:cxn modelId="{41DEC345-095F-45D8-935D-C0EC8C5531F3}" type="presParOf" srcId="{EEE36419-68A0-4647-ACBC-817CBF39A31D}" destId="{41AC57ED-58F6-4C8F-B229-DE019609E0C2}" srcOrd="1" destOrd="0" presId="urn:microsoft.com/office/officeart/2005/8/layout/process4"/>
    <dgm:cxn modelId="{4BA7FF31-1143-4F59-96CB-9BF0EEDB7EFB}" type="presParOf" srcId="{EEE36419-68A0-4647-ACBC-817CBF39A31D}" destId="{2691852A-FE65-4997-89BF-CD0C80FF1941}" srcOrd="2" destOrd="0" presId="urn:microsoft.com/office/officeart/2005/8/layout/process4"/>
    <dgm:cxn modelId="{95F291C0-4126-4F6B-B828-968CECBFB605}" type="presParOf" srcId="{2691852A-FE65-4997-89BF-CD0C80FF1941}" destId="{77520811-5B81-4071-8DBB-B2B78F0A1E5E}" srcOrd="0" destOrd="0" presId="urn:microsoft.com/office/officeart/2005/8/layout/process4"/>
    <dgm:cxn modelId="{42618179-A4CC-4F32-B192-21BF0E3FBF46}" type="presParOf" srcId="{2691852A-FE65-4997-89BF-CD0C80FF1941}" destId="{695CBB9C-8705-4196-8A4A-F4FDF7685A07}" srcOrd="1" destOrd="0" presId="urn:microsoft.com/office/officeart/2005/8/layout/process4"/>
    <dgm:cxn modelId="{2CF47F51-8CC0-4EA2-B363-89F4671258E7}" type="presParOf" srcId="{2691852A-FE65-4997-89BF-CD0C80FF1941}" destId="{3BECDCF5-A68D-4626-8C30-9CD7BF1EB91F}" srcOrd="2" destOrd="0" presId="urn:microsoft.com/office/officeart/2005/8/layout/process4"/>
    <dgm:cxn modelId="{A005F783-391A-4032-A7B2-98AB936C98C9}" type="presParOf" srcId="{2691852A-FE65-4997-89BF-CD0C80FF1941}" destId="{C2C4235B-D5DE-48CC-8FAA-0C0B49C98E3D}" srcOrd="3" destOrd="0" presId="urn:microsoft.com/office/officeart/2005/8/layout/process4"/>
    <dgm:cxn modelId="{BE11B1EA-9C3C-456F-AD12-F3E4EE41115F}" type="presParOf" srcId="{4EEAB71C-6B93-4C9F-894B-E1BE4B018C8C}" destId="{3A15551C-E312-459B-8807-714EE1A378D5}" srcOrd="1" destOrd="0" presId="urn:microsoft.com/office/officeart/2005/8/layout/process4"/>
    <dgm:cxn modelId="{2E96DE6C-3464-4075-B71D-7EE37817256B}" type="presParOf" srcId="{4EEAB71C-6B93-4C9F-894B-E1BE4B018C8C}" destId="{4D051AC5-CE92-4FD2-A50B-D4B5802DD097}" srcOrd="2" destOrd="0" presId="urn:microsoft.com/office/officeart/2005/8/layout/process4"/>
    <dgm:cxn modelId="{92B71F83-EAB8-48B0-B646-9CAD1AAFAB22}" type="presParOf" srcId="{4D051AC5-CE92-4FD2-A50B-D4B5802DD097}" destId="{2EAA291A-93B6-40D4-BD8C-E30BE283AEA2}" srcOrd="0" destOrd="0" presId="urn:microsoft.com/office/officeart/2005/8/layout/process4"/>
    <dgm:cxn modelId="{5E914CD8-6740-4FD0-92B2-2C75C07604C5}" type="presParOf" srcId="{4D051AC5-CE92-4FD2-A50B-D4B5802DD097}" destId="{9943F656-E7CB-4462-8313-40C6E5815C5D}" srcOrd="1" destOrd="0" presId="urn:microsoft.com/office/officeart/2005/8/layout/process4"/>
    <dgm:cxn modelId="{3AF55CDA-CF33-423C-B41A-680D3FF7B132}" type="presParOf" srcId="{4D051AC5-CE92-4FD2-A50B-D4B5802DD097}" destId="{553BF5CE-FAB1-4932-AAF1-B3273824E381}" srcOrd="2" destOrd="0" presId="urn:microsoft.com/office/officeart/2005/8/layout/process4"/>
    <dgm:cxn modelId="{8258D6D5-FA42-4740-983E-C9579A8B56BD}" type="presParOf" srcId="{553BF5CE-FAB1-4932-AAF1-B3273824E381}" destId="{81CDA7B1-61C0-4005-ADEE-DC50149A517D}" srcOrd="0" destOrd="0" presId="urn:microsoft.com/office/officeart/2005/8/layout/process4"/>
    <dgm:cxn modelId="{EF5DB56B-E1F8-4ADF-807E-190216E79959}" type="presParOf" srcId="{553BF5CE-FAB1-4932-AAF1-B3273824E381}" destId="{1C25D64B-25AB-41B0-8C69-D3F285DDDD33}" srcOrd="1" destOrd="0" presId="urn:microsoft.com/office/officeart/2005/8/layout/process4"/>
  </dgm:cxnLst>
  <dgm:bg/>
  <dgm:whole/>
</dgm:dataModel>
</file>

<file path=ppt/diagrams/data2.xml><?xml version="1.0" encoding="utf-8"?>
<dgm:dataModel xmlns:dgm="http://schemas.openxmlformats.org/drawingml/2006/diagram" xmlns:a="http://schemas.openxmlformats.org/drawingml/2006/main">
  <dgm:ptLst>
    <dgm:pt modelId="{06755AE6-DA09-48A4-8482-7382B5B82F21}" type="doc">
      <dgm:prSet loTypeId="urn:microsoft.com/office/officeart/2005/8/layout/radial5" loCatId="cycle" qsTypeId="urn:microsoft.com/office/officeart/2005/8/quickstyle/3d2" qsCatId="3D" csTypeId="urn:microsoft.com/office/officeart/2005/8/colors/accent1_2" csCatId="accent1" phldr="1"/>
      <dgm:spPr/>
      <dgm:t>
        <a:bodyPr/>
        <a:lstStyle/>
        <a:p>
          <a:endParaRPr lang="en-US"/>
        </a:p>
      </dgm:t>
    </dgm:pt>
    <dgm:pt modelId="{01DE6CDB-277D-4D48-995E-911559BCF654}">
      <dgm:prSet phldrT="[Text]" custT="1"/>
      <dgm:spPr/>
      <dgm:t>
        <a:bodyPr/>
        <a:lstStyle/>
        <a:p>
          <a:pPr algn="ctr"/>
          <a:r>
            <a:rPr lang="en-US" sz="1600" b="1" dirty="0" smtClean="0">
              <a:solidFill>
                <a:schemeClr val="bg2"/>
              </a:solidFill>
            </a:rPr>
            <a:t>MAP</a:t>
          </a:r>
          <a:endParaRPr lang="en-US" sz="1600" b="1" dirty="0">
            <a:solidFill>
              <a:schemeClr val="bg2"/>
            </a:solidFill>
          </a:endParaRPr>
        </a:p>
      </dgm:t>
    </dgm:pt>
    <dgm:pt modelId="{048A4F4B-0925-4B00-B838-05B61C2EE5E6}" type="parTrans" cxnId="{AB0AC90E-D860-4A15-8C30-192A9F778E0C}">
      <dgm:prSet/>
      <dgm:spPr/>
      <dgm:t>
        <a:bodyPr/>
        <a:lstStyle/>
        <a:p>
          <a:endParaRPr lang="en-US">
            <a:solidFill>
              <a:schemeClr val="bg2"/>
            </a:solidFill>
          </a:endParaRPr>
        </a:p>
      </dgm:t>
    </dgm:pt>
    <dgm:pt modelId="{A1DAAE0B-5B80-48B7-9EA0-1C4245EB1919}" type="sibTrans" cxnId="{AB0AC90E-D860-4A15-8C30-192A9F778E0C}">
      <dgm:prSet/>
      <dgm:spPr/>
      <dgm:t>
        <a:bodyPr/>
        <a:lstStyle/>
        <a:p>
          <a:endParaRPr lang="en-US">
            <a:solidFill>
              <a:schemeClr val="bg2"/>
            </a:solidFill>
          </a:endParaRPr>
        </a:p>
      </dgm:t>
    </dgm:pt>
    <dgm:pt modelId="{6F8C169A-5BFB-4788-B02E-112901CC30E2}">
      <dgm:prSet phldrT="[Text]" custT="1"/>
      <dgm:spPr/>
      <dgm:t>
        <a:bodyPr/>
        <a:lstStyle/>
        <a:p>
          <a:r>
            <a:rPr lang="en-US" sz="1000" b="1" dirty="0" smtClean="0">
              <a:solidFill>
                <a:schemeClr val="bg2"/>
              </a:solidFill>
            </a:rPr>
            <a:t>Windows Server 2008</a:t>
          </a:r>
          <a:endParaRPr lang="en-US" sz="1000" b="1" dirty="0">
            <a:solidFill>
              <a:schemeClr val="bg2"/>
            </a:solidFill>
          </a:endParaRPr>
        </a:p>
      </dgm:t>
    </dgm:pt>
    <dgm:pt modelId="{FEEE70CF-6D30-46FC-961F-9AFB5EF43B1B}" type="parTrans" cxnId="{C00A951A-D5B6-404B-807D-5EFAB08FA329}">
      <dgm:prSet/>
      <dgm:spPr/>
      <dgm:t>
        <a:bodyPr/>
        <a:lstStyle/>
        <a:p>
          <a:endParaRPr lang="en-US" dirty="0">
            <a:solidFill>
              <a:schemeClr val="bg2"/>
            </a:solidFill>
          </a:endParaRPr>
        </a:p>
      </dgm:t>
    </dgm:pt>
    <dgm:pt modelId="{4B6F8349-5B4C-4231-966E-B186D6957E07}" type="sibTrans" cxnId="{C00A951A-D5B6-404B-807D-5EFAB08FA329}">
      <dgm:prSet/>
      <dgm:spPr/>
      <dgm:t>
        <a:bodyPr/>
        <a:lstStyle/>
        <a:p>
          <a:endParaRPr lang="en-US">
            <a:solidFill>
              <a:schemeClr val="bg2"/>
            </a:solidFill>
          </a:endParaRPr>
        </a:p>
      </dgm:t>
    </dgm:pt>
    <dgm:pt modelId="{2B18BE48-3EA2-462C-80AD-21E13094E138}">
      <dgm:prSet phldrT="[Text]" custT="1"/>
      <dgm:spPr/>
      <dgm:t>
        <a:bodyPr/>
        <a:lstStyle/>
        <a:p>
          <a:r>
            <a:rPr lang="en-US" sz="1000" b="1" dirty="0" smtClean="0">
              <a:solidFill>
                <a:schemeClr val="bg2"/>
              </a:solidFill>
            </a:rPr>
            <a:t>Other Products</a:t>
          </a:r>
          <a:endParaRPr lang="en-US" sz="1000" b="1" dirty="0">
            <a:solidFill>
              <a:schemeClr val="bg2"/>
            </a:solidFill>
          </a:endParaRPr>
        </a:p>
      </dgm:t>
    </dgm:pt>
    <dgm:pt modelId="{EE16E40C-799C-4045-99A0-D3243DC72349}" type="parTrans" cxnId="{E8DF5553-B8F6-44C4-9A3F-B60EFA9A2385}">
      <dgm:prSet/>
      <dgm:spPr/>
      <dgm:t>
        <a:bodyPr/>
        <a:lstStyle/>
        <a:p>
          <a:endParaRPr lang="en-US" dirty="0">
            <a:solidFill>
              <a:schemeClr val="bg2"/>
            </a:solidFill>
          </a:endParaRPr>
        </a:p>
      </dgm:t>
    </dgm:pt>
    <dgm:pt modelId="{C311E6E1-C4C8-47BF-9E0B-162403AD9D26}" type="sibTrans" cxnId="{E8DF5553-B8F6-44C4-9A3F-B60EFA9A2385}">
      <dgm:prSet/>
      <dgm:spPr/>
      <dgm:t>
        <a:bodyPr/>
        <a:lstStyle/>
        <a:p>
          <a:endParaRPr lang="en-US">
            <a:solidFill>
              <a:schemeClr val="bg2"/>
            </a:solidFill>
          </a:endParaRPr>
        </a:p>
      </dgm:t>
    </dgm:pt>
    <dgm:pt modelId="{BC9ECE73-A6BA-416D-B6CD-446299EABCE6}">
      <dgm:prSet phldrT="[Text]" custT="1"/>
      <dgm:spPr/>
      <dgm:t>
        <a:bodyPr/>
        <a:lstStyle/>
        <a:p>
          <a:r>
            <a:rPr lang="en-US" sz="1000" b="1" dirty="0" smtClean="0">
              <a:solidFill>
                <a:schemeClr val="bg2"/>
              </a:solidFill>
            </a:rPr>
            <a:t>Hyper-V</a:t>
          </a:r>
        </a:p>
        <a:p>
          <a:r>
            <a:rPr lang="en-US" sz="1000" b="1" dirty="0" smtClean="0">
              <a:solidFill>
                <a:schemeClr val="bg2"/>
              </a:solidFill>
            </a:rPr>
            <a:t>Virtual Server 2005 R2</a:t>
          </a:r>
          <a:endParaRPr lang="en-US" sz="1000" b="1" dirty="0">
            <a:solidFill>
              <a:schemeClr val="bg2"/>
            </a:solidFill>
          </a:endParaRPr>
        </a:p>
      </dgm:t>
    </dgm:pt>
    <dgm:pt modelId="{7461EC46-61D5-454B-A4AA-30C6E4402414}" type="parTrans" cxnId="{F038D61A-0789-4BA3-84F0-3C6F3B861735}">
      <dgm:prSet/>
      <dgm:spPr/>
      <dgm:t>
        <a:bodyPr/>
        <a:lstStyle/>
        <a:p>
          <a:endParaRPr lang="en-US" dirty="0">
            <a:solidFill>
              <a:schemeClr val="bg2"/>
            </a:solidFill>
          </a:endParaRPr>
        </a:p>
      </dgm:t>
    </dgm:pt>
    <dgm:pt modelId="{5D063A31-E277-4C2B-B7EB-E76215532006}" type="sibTrans" cxnId="{F038D61A-0789-4BA3-84F0-3C6F3B861735}">
      <dgm:prSet/>
      <dgm:spPr/>
      <dgm:t>
        <a:bodyPr/>
        <a:lstStyle/>
        <a:p>
          <a:endParaRPr lang="en-US">
            <a:solidFill>
              <a:schemeClr val="bg2"/>
            </a:solidFill>
          </a:endParaRPr>
        </a:p>
      </dgm:t>
    </dgm:pt>
    <dgm:pt modelId="{EFFC5284-F696-4E1F-8392-A8F68373AE3F}">
      <dgm:prSet phldrT="[Text]" custT="1"/>
      <dgm:spPr/>
      <dgm:t>
        <a:bodyPr/>
        <a:lstStyle/>
        <a:p>
          <a:r>
            <a:rPr lang="en-US" sz="1000" b="1" dirty="0" smtClean="0">
              <a:solidFill>
                <a:schemeClr val="bg2"/>
              </a:solidFill>
            </a:rPr>
            <a:t>Windows Vista</a:t>
          </a:r>
          <a:endParaRPr lang="en-US" sz="1000" b="1" dirty="0">
            <a:solidFill>
              <a:schemeClr val="bg2"/>
            </a:solidFill>
          </a:endParaRPr>
        </a:p>
      </dgm:t>
    </dgm:pt>
    <dgm:pt modelId="{FAAAD55F-A75D-45B4-B3BF-9D8A30A6F78B}" type="parTrans" cxnId="{3D1F5844-5F42-4BAF-8258-402B071AB06C}">
      <dgm:prSet/>
      <dgm:spPr/>
      <dgm:t>
        <a:bodyPr/>
        <a:lstStyle/>
        <a:p>
          <a:endParaRPr lang="en-US" dirty="0">
            <a:solidFill>
              <a:schemeClr val="bg2"/>
            </a:solidFill>
          </a:endParaRPr>
        </a:p>
      </dgm:t>
    </dgm:pt>
    <dgm:pt modelId="{8040715D-4C35-4F95-B30B-4B62E352F153}" type="sibTrans" cxnId="{3D1F5844-5F42-4BAF-8258-402B071AB06C}">
      <dgm:prSet/>
      <dgm:spPr/>
      <dgm:t>
        <a:bodyPr/>
        <a:lstStyle/>
        <a:p>
          <a:endParaRPr lang="en-US">
            <a:solidFill>
              <a:schemeClr val="bg2"/>
            </a:solidFill>
          </a:endParaRPr>
        </a:p>
      </dgm:t>
    </dgm:pt>
    <dgm:pt modelId="{816F1879-6C42-4FC2-9C59-41C0F945C070}">
      <dgm:prSet phldrT="[Text]"/>
      <dgm:spPr/>
      <dgm:t>
        <a:bodyPr/>
        <a:lstStyle/>
        <a:p>
          <a:r>
            <a:rPr lang="en-US" b="1" dirty="0" smtClean="0">
              <a:solidFill>
                <a:schemeClr val="bg2"/>
              </a:solidFill>
            </a:rPr>
            <a:t>2007 Microsoft Office</a:t>
          </a:r>
          <a:endParaRPr lang="en-US" b="1" dirty="0">
            <a:solidFill>
              <a:schemeClr val="bg2"/>
            </a:solidFill>
          </a:endParaRPr>
        </a:p>
      </dgm:t>
    </dgm:pt>
    <dgm:pt modelId="{D0725C6A-69B0-4742-80F2-BDC77491CD65}" type="parTrans" cxnId="{C724FA40-5C94-4A1A-AEF6-8569A49FB554}">
      <dgm:prSet/>
      <dgm:spPr/>
      <dgm:t>
        <a:bodyPr/>
        <a:lstStyle/>
        <a:p>
          <a:endParaRPr lang="en-US" dirty="0">
            <a:solidFill>
              <a:schemeClr val="bg2"/>
            </a:solidFill>
          </a:endParaRPr>
        </a:p>
      </dgm:t>
    </dgm:pt>
    <dgm:pt modelId="{D3B4C0FB-3C99-4697-983D-CC277F00DA1E}" type="sibTrans" cxnId="{C724FA40-5C94-4A1A-AEF6-8569A49FB554}">
      <dgm:prSet/>
      <dgm:spPr/>
      <dgm:t>
        <a:bodyPr/>
        <a:lstStyle/>
        <a:p>
          <a:endParaRPr lang="en-US">
            <a:solidFill>
              <a:schemeClr val="bg2"/>
            </a:solidFill>
          </a:endParaRPr>
        </a:p>
      </dgm:t>
    </dgm:pt>
    <dgm:pt modelId="{2CEAA672-0523-4618-9294-9AAB3ECA9794}">
      <dgm:prSet phldrT="[Text]" custT="1"/>
      <dgm:spPr/>
      <dgm:t>
        <a:bodyPr/>
        <a:lstStyle/>
        <a:p>
          <a:r>
            <a:rPr lang="en-US" sz="900" b="1" dirty="0" smtClean="0">
              <a:solidFill>
                <a:schemeClr val="bg2"/>
              </a:solidFill>
            </a:rPr>
            <a:t>Microsoft</a:t>
          </a:r>
        </a:p>
        <a:p>
          <a:r>
            <a:rPr lang="en-US" sz="900" b="1" dirty="0" smtClean="0">
              <a:solidFill>
                <a:schemeClr val="bg2"/>
              </a:solidFill>
            </a:rPr>
            <a:t>Application</a:t>
          </a:r>
        </a:p>
        <a:p>
          <a:r>
            <a:rPr lang="en-US" sz="900" b="1" dirty="0" smtClean="0">
              <a:solidFill>
                <a:schemeClr val="bg2"/>
              </a:solidFill>
            </a:rPr>
            <a:t>Virtualiz-ation</a:t>
          </a:r>
          <a:endParaRPr lang="en-US" sz="900" b="1" dirty="0">
            <a:solidFill>
              <a:schemeClr val="bg2"/>
            </a:solidFill>
          </a:endParaRPr>
        </a:p>
      </dgm:t>
    </dgm:pt>
    <dgm:pt modelId="{77D228DC-0B7B-4196-B647-96D621F28CFE}" type="parTrans" cxnId="{E6E6940E-8CDB-457C-9488-3194FB185D6C}">
      <dgm:prSet/>
      <dgm:spPr/>
      <dgm:t>
        <a:bodyPr/>
        <a:lstStyle/>
        <a:p>
          <a:endParaRPr lang="en-US" dirty="0">
            <a:solidFill>
              <a:schemeClr val="bg2"/>
            </a:solidFill>
          </a:endParaRPr>
        </a:p>
      </dgm:t>
    </dgm:pt>
    <dgm:pt modelId="{0DD5EF6D-194A-4E11-8F77-301EE635DB18}" type="sibTrans" cxnId="{E6E6940E-8CDB-457C-9488-3194FB185D6C}">
      <dgm:prSet/>
      <dgm:spPr/>
      <dgm:t>
        <a:bodyPr/>
        <a:lstStyle/>
        <a:p>
          <a:endParaRPr lang="en-US">
            <a:solidFill>
              <a:schemeClr val="bg2"/>
            </a:solidFill>
          </a:endParaRPr>
        </a:p>
      </dgm:t>
    </dgm:pt>
    <dgm:pt modelId="{9DEE9A5B-955E-4901-A4AF-F3FBD7A47A68}">
      <dgm:prSet phldrT="[Text]" custT="1"/>
      <dgm:spPr/>
      <dgm:t>
        <a:bodyPr/>
        <a:lstStyle/>
        <a:p>
          <a:r>
            <a:rPr lang="en-US" sz="1000" b="1" dirty="0" smtClean="0">
              <a:solidFill>
                <a:schemeClr val="bg2"/>
              </a:solidFill>
            </a:rPr>
            <a:t>Terminal Services</a:t>
          </a:r>
          <a:endParaRPr lang="en-US" sz="1000" b="1" dirty="0">
            <a:solidFill>
              <a:schemeClr val="bg2"/>
            </a:solidFill>
          </a:endParaRPr>
        </a:p>
      </dgm:t>
    </dgm:pt>
    <dgm:pt modelId="{8BC666E0-0F15-42E9-A8DF-A245E8DE972D}" type="parTrans" cxnId="{ED0212F6-5CB3-4858-9581-31B8AF77F75A}">
      <dgm:prSet/>
      <dgm:spPr/>
      <dgm:t>
        <a:bodyPr/>
        <a:lstStyle/>
        <a:p>
          <a:endParaRPr lang="en-US" dirty="0">
            <a:solidFill>
              <a:schemeClr val="bg2"/>
            </a:solidFill>
          </a:endParaRPr>
        </a:p>
      </dgm:t>
    </dgm:pt>
    <dgm:pt modelId="{601292D7-2D2F-4476-ACAD-4606D989C34B}" type="sibTrans" cxnId="{ED0212F6-5CB3-4858-9581-31B8AF77F75A}">
      <dgm:prSet/>
      <dgm:spPr/>
      <dgm:t>
        <a:bodyPr/>
        <a:lstStyle/>
        <a:p>
          <a:endParaRPr lang="en-US">
            <a:solidFill>
              <a:schemeClr val="bg2"/>
            </a:solidFill>
          </a:endParaRPr>
        </a:p>
      </dgm:t>
    </dgm:pt>
    <dgm:pt modelId="{0FD3A3EA-CD82-45CC-88BB-A8123DF2CE29}">
      <dgm:prSet phldrT="[Text]" custT="1"/>
      <dgm:spPr/>
      <dgm:t>
        <a:bodyPr/>
        <a:lstStyle/>
        <a:p>
          <a:r>
            <a:rPr lang="en-US" sz="1000" b="1" dirty="0" smtClean="0">
              <a:solidFill>
                <a:schemeClr val="bg2"/>
              </a:solidFill>
            </a:rPr>
            <a:t>System Center VMM</a:t>
          </a:r>
          <a:endParaRPr lang="en-US" sz="1000" b="1" dirty="0">
            <a:solidFill>
              <a:schemeClr val="bg2"/>
            </a:solidFill>
          </a:endParaRPr>
        </a:p>
      </dgm:t>
    </dgm:pt>
    <dgm:pt modelId="{7FAFC190-3384-4687-90A2-970C21E71320}" type="parTrans" cxnId="{F856FDAC-86DB-440C-8FD0-7971CF58705E}">
      <dgm:prSet/>
      <dgm:spPr/>
      <dgm:t>
        <a:bodyPr/>
        <a:lstStyle/>
        <a:p>
          <a:endParaRPr lang="en-US" dirty="0">
            <a:solidFill>
              <a:schemeClr val="bg2"/>
            </a:solidFill>
          </a:endParaRPr>
        </a:p>
      </dgm:t>
    </dgm:pt>
    <dgm:pt modelId="{53442D06-1673-465D-8667-63DFAE45158A}" type="sibTrans" cxnId="{F856FDAC-86DB-440C-8FD0-7971CF58705E}">
      <dgm:prSet/>
      <dgm:spPr/>
      <dgm:t>
        <a:bodyPr/>
        <a:lstStyle/>
        <a:p>
          <a:endParaRPr lang="en-US">
            <a:solidFill>
              <a:schemeClr val="bg2"/>
            </a:solidFill>
          </a:endParaRPr>
        </a:p>
      </dgm:t>
    </dgm:pt>
    <dgm:pt modelId="{132D4CF0-C068-42FE-B209-7B912AF2DD5B}" type="pres">
      <dgm:prSet presAssocID="{06755AE6-DA09-48A4-8482-7382B5B82F21}" presName="Name0" presStyleCnt="0">
        <dgm:presLayoutVars>
          <dgm:chMax val="1"/>
          <dgm:dir/>
          <dgm:animLvl val="ctr"/>
          <dgm:resizeHandles val="exact"/>
        </dgm:presLayoutVars>
      </dgm:prSet>
      <dgm:spPr/>
      <dgm:t>
        <a:bodyPr/>
        <a:lstStyle/>
        <a:p>
          <a:endParaRPr lang="en-US"/>
        </a:p>
      </dgm:t>
    </dgm:pt>
    <dgm:pt modelId="{2A7758FF-B782-4E80-878C-C893BA3837CF}" type="pres">
      <dgm:prSet presAssocID="{01DE6CDB-277D-4D48-995E-911559BCF654}" presName="centerShape" presStyleLbl="node0" presStyleIdx="0" presStyleCnt="1"/>
      <dgm:spPr/>
      <dgm:t>
        <a:bodyPr/>
        <a:lstStyle/>
        <a:p>
          <a:endParaRPr lang="en-US"/>
        </a:p>
      </dgm:t>
    </dgm:pt>
    <dgm:pt modelId="{FCE143A2-0789-4810-9A5C-78D0B7752FC8}" type="pres">
      <dgm:prSet presAssocID="{FEEE70CF-6D30-46FC-961F-9AFB5EF43B1B}" presName="parTrans" presStyleLbl="sibTrans2D1" presStyleIdx="0" presStyleCnt="8"/>
      <dgm:spPr/>
      <dgm:t>
        <a:bodyPr/>
        <a:lstStyle/>
        <a:p>
          <a:endParaRPr lang="en-US"/>
        </a:p>
      </dgm:t>
    </dgm:pt>
    <dgm:pt modelId="{56D00822-37D4-42C2-BDDE-4FDD5D25E012}" type="pres">
      <dgm:prSet presAssocID="{FEEE70CF-6D30-46FC-961F-9AFB5EF43B1B}" presName="connectorText" presStyleLbl="sibTrans2D1" presStyleIdx="0" presStyleCnt="8"/>
      <dgm:spPr/>
      <dgm:t>
        <a:bodyPr/>
        <a:lstStyle/>
        <a:p>
          <a:endParaRPr lang="en-US"/>
        </a:p>
      </dgm:t>
    </dgm:pt>
    <dgm:pt modelId="{870778AE-5C25-45BB-973F-11DCAEE59829}" type="pres">
      <dgm:prSet presAssocID="{6F8C169A-5BFB-4788-B02E-112901CC30E2}" presName="node" presStyleLbl="node1" presStyleIdx="0" presStyleCnt="8">
        <dgm:presLayoutVars>
          <dgm:bulletEnabled val="1"/>
        </dgm:presLayoutVars>
      </dgm:prSet>
      <dgm:spPr/>
      <dgm:t>
        <a:bodyPr/>
        <a:lstStyle/>
        <a:p>
          <a:endParaRPr lang="en-US"/>
        </a:p>
      </dgm:t>
    </dgm:pt>
    <dgm:pt modelId="{6B485304-0A82-49F1-94F2-76E2691A4A80}" type="pres">
      <dgm:prSet presAssocID="{7461EC46-61D5-454B-A4AA-30C6E4402414}" presName="parTrans" presStyleLbl="sibTrans2D1" presStyleIdx="1" presStyleCnt="8"/>
      <dgm:spPr/>
      <dgm:t>
        <a:bodyPr/>
        <a:lstStyle/>
        <a:p>
          <a:endParaRPr lang="en-US"/>
        </a:p>
      </dgm:t>
    </dgm:pt>
    <dgm:pt modelId="{C0AFBE39-EEB0-4624-A3E0-30B318A49357}" type="pres">
      <dgm:prSet presAssocID="{7461EC46-61D5-454B-A4AA-30C6E4402414}" presName="connectorText" presStyleLbl="sibTrans2D1" presStyleIdx="1" presStyleCnt="8"/>
      <dgm:spPr/>
      <dgm:t>
        <a:bodyPr/>
        <a:lstStyle/>
        <a:p>
          <a:endParaRPr lang="en-US"/>
        </a:p>
      </dgm:t>
    </dgm:pt>
    <dgm:pt modelId="{7B4C8ECD-6FAA-412F-B383-45B48A7098AA}" type="pres">
      <dgm:prSet presAssocID="{BC9ECE73-A6BA-416D-B6CD-446299EABCE6}" presName="node" presStyleLbl="node1" presStyleIdx="1" presStyleCnt="8">
        <dgm:presLayoutVars>
          <dgm:bulletEnabled val="1"/>
        </dgm:presLayoutVars>
      </dgm:prSet>
      <dgm:spPr/>
      <dgm:t>
        <a:bodyPr/>
        <a:lstStyle/>
        <a:p>
          <a:endParaRPr lang="en-US"/>
        </a:p>
      </dgm:t>
    </dgm:pt>
    <dgm:pt modelId="{A0A5C13F-8FAB-4326-AB57-09122408795A}" type="pres">
      <dgm:prSet presAssocID="{FAAAD55F-A75D-45B4-B3BF-9D8A30A6F78B}" presName="parTrans" presStyleLbl="sibTrans2D1" presStyleIdx="2" presStyleCnt="8"/>
      <dgm:spPr/>
      <dgm:t>
        <a:bodyPr/>
        <a:lstStyle/>
        <a:p>
          <a:endParaRPr lang="en-US"/>
        </a:p>
      </dgm:t>
    </dgm:pt>
    <dgm:pt modelId="{97139538-608D-48BA-9D7A-7869A6900F61}" type="pres">
      <dgm:prSet presAssocID="{FAAAD55F-A75D-45B4-B3BF-9D8A30A6F78B}" presName="connectorText" presStyleLbl="sibTrans2D1" presStyleIdx="2" presStyleCnt="8"/>
      <dgm:spPr/>
      <dgm:t>
        <a:bodyPr/>
        <a:lstStyle/>
        <a:p>
          <a:endParaRPr lang="en-US"/>
        </a:p>
      </dgm:t>
    </dgm:pt>
    <dgm:pt modelId="{65332322-F93D-4052-87DE-805D034B29C4}" type="pres">
      <dgm:prSet presAssocID="{EFFC5284-F696-4E1F-8392-A8F68373AE3F}" presName="node" presStyleLbl="node1" presStyleIdx="2" presStyleCnt="8">
        <dgm:presLayoutVars>
          <dgm:bulletEnabled val="1"/>
        </dgm:presLayoutVars>
      </dgm:prSet>
      <dgm:spPr/>
      <dgm:t>
        <a:bodyPr/>
        <a:lstStyle/>
        <a:p>
          <a:endParaRPr lang="en-US"/>
        </a:p>
      </dgm:t>
    </dgm:pt>
    <dgm:pt modelId="{075233B8-E612-469E-B803-938B7AF7E399}" type="pres">
      <dgm:prSet presAssocID="{D0725C6A-69B0-4742-80F2-BDC77491CD65}" presName="parTrans" presStyleLbl="sibTrans2D1" presStyleIdx="3" presStyleCnt="8"/>
      <dgm:spPr/>
      <dgm:t>
        <a:bodyPr/>
        <a:lstStyle/>
        <a:p>
          <a:endParaRPr lang="en-US"/>
        </a:p>
      </dgm:t>
    </dgm:pt>
    <dgm:pt modelId="{B99F5842-E136-4F6E-93C0-5AE1C82814DE}" type="pres">
      <dgm:prSet presAssocID="{D0725C6A-69B0-4742-80F2-BDC77491CD65}" presName="connectorText" presStyleLbl="sibTrans2D1" presStyleIdx="3" presStyleCnt="8"/>
      <dgm:spPr/>
      <dgm:t>
        <a:bodyPr/>
        <a:lstStyle/>
        <a:p>
          <a:endParaRPr lang="en-US"/>
        </a:p>
      </dgm:t>
    </dgm:pt>
    <dgm:pt modelId="{82551337-CBB9-4136-BE54-FEC9F002734F}" type="pres">
      <dgm:prSet presAssocID="{816F1879-6C42-4FC2-9C59-41C0F945C070}" presName="node" presStyleLbl="node1" presStyleIdx="3" presStyleCnt="8">
        <dgm:presLayoutVars>
          <dgm:bulletEnabled val="1"/>
        </dgm:presLayoutVars>
      </dgm:prSet>
      <dgm:spPr/>
      <dgm:t>
        <a:bodyPr/>
        <a:lstStyle/>
        <a:p>
          <a:endParaRPr lang="en-US"/>
        </a:p>
      </dgm:t>
    </dgm:pt>
    <dgm:pt modelId="{15D018B5-510C-4B96-8B94-CA2F39452E10}" type="pres">
      <dgm:prSet presAssocID="{77D228DC-0B7B-4196-B647-96D621F28CFE}" presName="parTrans" presStyleLbl="sibTrans2D1" presStyleIdx="4" presStyleCnt="8"/>
      <dgm:spPr/>
      <dgm:t>
        <a:bodyPr/>
        <a:lstStyle/>
        <a:p>
          <a:endParaRPr lang="en-US"/>
        </a:p>
      </dgm:t>
    </dgm:pt>
    <dgm:pt modelId="{285FFB3E-4578-4E65-A9FA-6AE8DF1B2746}" type="pres">
      <dgm:prSet presAssocID="{77D228DC-0B7B-4196-B647-96D621F28CFE}" presName="connectorText" presStyleLbl="sibTrans2D1" presStyleIdx="4" presStyleCnt="8"/>
      <dgm:spPr/>
      <dgm:t>
        <a:bodyPr/>
        <a:lstStyle/>
        <a:p>
          <a:endParaRPr lang="en-US"/>
        </a:p>
      </dgm:t>
    </dgm:pt>
    <dgm:pt modelId="{BEDB4027-10FA-4AE8-8F1D-73DE6D3882BE}" type="pres">
      <dgm:prSet presAssocID="{2CEAA672-0523-4618-9294-9AAB3ECA9794}" presName="node" presStyleLbl="node1" presStyleIdx="4" presStyleCnt="8">
        <dgm:presLayoutVars>
          <dgm:bulletEnabled val="1"/>
        </dgm:presLayoutVars>
      </dgm:prSet>
      <dgm:spPr/>
      <dgm:t>
        <a:bodyPr/>
        <a:lstStyle/>
        <a:p>
          <a:endParaRPr lang="en-US"/>
        </a:p>
      </dgm:t>
    </dgm:pt>
    <dgm:pt modelId="{08787B22-DB8F-4EA8-A6F5-BE197A5825E1}" type="pres">
      <dgm:prSet presAssocID="{8BC666E0-0F15-42E9-A8DF-A245E8DE972D}" presName="parTrans" presStyleLbl="sibTrans2D1" presStyleIdx="5" presStyleCnt="8"/>
      <dgm:spPr/>
      <dgm:t>
        <a:bodyPr/>
        <a:lstStyle/>
        <a:p>
          <a:endParaRPr lang="en-US"/>
        </a:p>
      </dgm:t>
    </dgm:pt>
    <dgm:pt modelId="{C1D8841B-5E5D-43B8-B064-E4A542D10BDA}" type="pres">
      <dgm:prSet presAssocID="{8BC666E0-0F15-42E9-A8DF-A245E8DE972D}" presName="connectorText" presStyleLbl="sibTrans2D1" presStyleIdx="5" presStyleCnt="8"/>
      <dgm:spPr/>
      <dgm:t>
        <a:bodyPr/>
        <a:lstStyle/>
        <a:p>
          <a:endParaRPr lang="en-US"/>
        </a:p>
      </dgm:t>
    </dgm:pt>
    <dgm:pt modelId="{356BEC7E-32E6-459F-B98F-AC6F2B27C65A}" type="pres">
      <dgm:prSet presAssocID="{9DEE9A5B-955E-4901-A4AF-F3FBD7A47A68}" presName="node" presStyleLbl="node1" presStyleIdx="5" presStyleCnt="8">
        <dgm:presLayoutVars>
          <dgm:bulletEnabled val="1"/>
        </dgm:presLayoutVars>
      </dgm:prSet>
      <dgm:spPr/>
      <dgm:t>
        <a:bodyPr/>
        <a:lstStyle/>
        <a:p>
          <a:endParaRPr lang="en-US"/>
        </a:p>
      </dgm:t>
    </dgm:pt>
    <dgm:pt modelId="{67C5BDA9-0272-4321-9820-11392C655C5B}" type="pres">
      <dgm:prSet presAssocID="{7FAFC190-3384-4687-90A2-970C21E71320}" presName="parTrans" presStyleLbl="sibTrans2D1" presStyleIdx="6" presStyleCnt="8"/>
      <dgm:spPr/>
      <dgm:t>
        <a:bodyPr/>
        <a:lstStyle/>
        <a:p>
          <a:endParaRPr lang="en-US"/>
        </a:p>
      </dgm:t>
    </dgm:pt>
    <dgm:pt modelId="{A643D025-556D-465A-9462-7FCD3502AB46}" type="pres">
      <dgm:prSet presAssocID="{7FAFC190-3384-4687-90A2-970C21E71320}" presName="connectorText" presStyleLbl="sibTrans2D1" presStyleIdx="6" presStyleCnt="8"/>
      <dgm:spPr/>
      <dgm:t>
        <a:bodyPr/>
        <a:lstStyle/>
        <a:p>
          <a:endParaRPr lang="en-US"/>
        </a:p>
      </dgm:t>
    </dgm:pt>
    <dgm:pt modelId="{4F04A08A-8967-42A3-979C-AA5BE349AA69}" type="pres">
      <dgm:prSet presAssocID="{0FD3A3EA-CD82-45CC-88BB-A8123DF2CE29}" presName="node" presStyleLbl="node1" presStyleIdx="6" presStyleCnt="8">
        <dgm:presLayoutVars>
          <dgm:bulletEnabled val="1"/>
        </dgm:presLayoutVars>
      </dgm:prSet>
      <dgm:spPr/>
      <dgm:t>
        <a:bodyPr/>
        <a:lstStyle/>
        <a:p>
          <a:endParaRPr lang="en-US"/>
        </a:p>
      </dgm:t>
    </dgm:pt>
    <dgm:pt modelId="{7113377A-AEAD-4465-B800-3C7875219339}" type="pres">
      <dgm:prSet presAssocID="{EE16E40C-799C-4045-99A0-D3243DC72349}" presName="parTrans" presStyleLbl="sibTrans2D1" presStyleIdx="7" presStyleCnt="8"/>
      <dgm:spPr/>
      <dgm:t>
        <a:bodyPr/>
        <a:lstStyle/>
        <a:p>
          <a:endParaRPr lang="en-US"/>
        </a:p>
      </dgm:t>
    </dgm:pt>
    <dgm:pt modelId="{52489948-3B79-4451-B2CE-3AD81B2080E7}" type="pres">
      <dgm:prSet presAssocID="{EE16E40C-799C-4045-99A0-D3243DC72349}" presName="connectorText" presStyleLbl="sibTrans2D1" presStyleIdx="7" presStyleCnt="8"/>
      <dgm:spPr/>
      <dgm:t>
        <a:bodyPr/>
        <a:lstStyle/>
        <a:p>
          <a:endParaRPr lang="en-US"/>
        </a:p>
      </dgm:t>
    </dgm:pt>
    <dgm:pt modelId="{88F2C929-8428-41B7-B73E-847B02E30210}" type="pres">
      <dgm:prSet presAssocID="{2B18BE48-3EA2-462C-80AD-21E13094E138}" presName="node" presStyleLbl="node1" presStyleIdx="7" presStyleCnt="8">
        <dgm:presLayoutVars>
          <dgm:bulletEnabled val="1"/>
        </dgm:presLayoutVars>
      </dgm:prSet>
      <dgm:spPr/>
      <dgm:t>
        <a:bodyPr/>
        <a:lstStyle/>
        <a:p>
          <a:endParaRPr lang="en-US"/>
        </a:p>
      </dgm:t>
    </dgm:pt>
  </dgm:ptLst>
  <dgm:cxnLst>
    <dgm:cxn modelId="{2ED6A4C1-180E-4A33-A7DC-AA56F8F8AA7C}" type="presOf" srcId="{6F8C169A-5BFB-4788-B02E-112901CC30E2}" destId="{870778AE-5C25-45BB-973F-11DCAEE59829}" srcOrd="0" destOrd="0" presId="urn:microsoft.com/office/officeart/2005/8/layout/radial5"/>
    <dgm:cxn modelId="{F038D61A-0789-4BA3-84F0-3C6F3B861735}" srcId="{01DE6CDB-277D-4D48-995E-911559BCF654}" destId="{BC9ECE73-A6BA-416D-B6CD-446299EABCE6}" srcOrd="1" destOrd="0" parTransId="{7461EC46-61D5-454B-A4AA-30C6E4402414}" sibTransId="{5D063A31-E277-4C2B-B7EB-E76215532006}"/>
    <dgm:cxn modelId="{F51210BF-8BA2-4026-B48A-5B26483F7292}" type="presOf" srcId="{8BC666E0-0F15-42E9-A8DF-A245E8DE972D}" destId="{08787B22-DB8F-4EA8-A6F5-BE197A5825E1}" srcOrd="0" destOrd="0" presId="urn:microsoft.com/office/officeart/2005/8/layout/radial5"/>
    <dgm:cxn modelId="{FCA81A2F-1ABC-4A67-82E9-BB7DE10C789D}" type="presOf" srcId="{EE16E40C-799C-4045-99A0-D3243DC72349}" destId="{52489948-3B79-4451-B2CE-3AD81B2080E7}" srcOrd="1" destOrd="0" presId="urn:microsoft.com/office/officeart/2005/8/layout/radial5"/>
    <dgm:cxn modelId="{415E76BF-BC77-4965-9CF3-A566A07921EA}" type="presOf" srcId="{06755AE6-DA09-48A4-8482-7382B5B82F21}" destId="{132D4CF0-C068-42FE-B209-7B912AF2DD5B}" srcOrd="0" destOrd="0" presId="urn:microsoft.com/office/officeart/2005/8/layout/radial5"/>
    <dgm:cxn modelId="{E6E6940E-8CDB-457C-9488-3194FB185D6C}" srcId="{01DE6CDB-277D-4D48-995E-911559BCF654}" destId="{2CEAA672-0523-4618-9294-9AAB3ECA9794}" srcOrd="4" destOrd="0" parTransId="{77D228DC-0B7B-4196-B647-96D621F28CFE}" sibTransId="{0DD5EF6D-194A-4E11-8F77-301EE635DB18}"/>
    <dgm:cxn modelId="{2F0A22B0-48C9-4DA5-BABF-954B03B649E5}" type="presOf" srcId="{0FD3A3EA-CD82-45CC-88BB-A8123DF2CE29}" destId="{4F04A08A-8967-42A3-979C-AA5BE349AA69}" srcOrd="0" destOrd="0" presId="urn:microsoft.com/office/officeart/2005/8/layout/radial5"/>
    <dgm:cxn modelId="{604B74CD-CCC7-464E-94AF-35C06F5A938C}" type="presOf" srcId="{FEEE70CF-6D30-46FC-961F-9AFB5EF43B1B}" destId="{FCE143A2-0789-4810-9A5C-78D0B7752FC8}" srcOrd="0" destOrd="0" presId="urn:microsoft.com/office/officeart/2005/8/layout/radial5"/>
    <dgm:cxn modelId="{B2A0B55D-EFB2-4FC8-83F8-7DDB6F2BA3B1}" type="presOf" srcId="{7461EC46-61D5-454B-A4AA-30C6E4402414}" destId="{C0AFBE39-EEB0-4624-A3E0-30B318A49357}" srcOrd="1" destOrd="0" presId="urn:microsoft.com/office/officeart/2005/8/layout/radial5"/>
    <dgm:cxn modelId="{9CBC67FA-8F3F-4C49-AF86-6C5C5D35B6CF}" type="presOf" srcId="{816F1879-6C42-4FC2-9C59-41C0F945C070}" destId="{82551337-CBB9-4136-BE54-FEC9F002734F}" srcOrd="0" destOrd="0" presId="urn:microsoft.com/office/officeart/2005/8/layout/radial5"/>
    <dgm:cxn modelId="{3D1F5844-5F42-4BAF-8258-402B071AB06C}" srcId="{01DE6CDB-277D-4D48-995E-911559BCF654}" destId="{EFFC5284-F696-4E1F-8392-A8F68373AE3F}" srcOrd="2" destOrd="0" parTransId="{FAAAD55F-A75D-45B4-B3BF-9D8A30A6F78B}" sibTransId="{8040715D-4C35-4F95-B30B-4B62E352F153}"/>
    <dgm:cxn modelId="{419A1B99-45E3-421A-B7F5-454B68188C0B}" type="presOf" srcId="{EE16E40C-799C-4045-99A0-D3243DC72349}" destId="{7113377A-AEAD-4465-B800-3C7875219339}" srcOrd="0" destOrd="0" presId="urn:microsoft.com/office/officeart/2005/8/layout/radial5"/>
    <dgm:cxn modelId="{9F025E9E-7C2C-4FE2-9DCC-C4B1D4F4ECE2}" type="presOf" srcId="{D0725C6A-69B0-4742-80F2-BDC77491CD65}" destId="{075233B8-E612-469E-B803-938B7AF7E399}" srcOrd="0" destOrd="0" presId="urn:microsoft.com/office/officeart/2005/8/layout/radial5"/>
    <dgm:cxn modelId="{6DC6B3DB-CF5E-4F56-A9C8-69A356217F47}" type="presOf" srcId="{7FAFC190-3384-4687-90A2-970C21E71320}" destId="{A643D025-556D-465A-9462-7FCD3502AB46}" srcOrd="1" destOrd="0" presId="urn:microsoft.com/office/officeart/2005/8/layout/radial5"/>
    <dgm:cxn modelId="{ED0212F6-5CB3-4858-9581-31B8AF77F75A}" srcId="{01DE6CDB-277D-4D48-995E-911559BCF654}" destId="{9DEE9A5B-955E-4901-A4AF-F3FBD7A47A68}" srcOrd="5" destOrd="0" parTransId="{8BC666E0-0F15-42E9-A8DF-A245E8DE972D}" sibTransId="{601292D7-2D2F-4476-ACAD-4606D989C34B}"/>
    <dgm:cxn modelId="{051BDB81-73BD-4621-AF81-5D42F6FA63CD}" type="presOf" srcId="{7FAFC190-3384-4687-90A2-970C21E71320}" destId="{67C5BDA9-0272-4321-9820-11392C655C5B}" srcOrd="0" destOrd="0" presId="urn:microsoft.com/office/officeart/2005/8/layout/radial5"/>
    <dgm:cxn modelId="{24ED312E-5C7E-4A4A-A443-B2139B32B734}" type="presOf" srcId="{9DEE9A5B-955E-4901-A4AF-F3FBD7A47A68}" destId="{356BEC7E-32E6-459F-B98F-AC6F2B27C65A}" srcOrd="0" destOrd="0" presId="urn:microsoft.com/office/officeart/2005/8/layout/radial5"/>
    <dgm:cxn modelId="{E2BFD03D-5845-4E48-AF37-AB9CFEB7E113}" type="presOf" srcId="{BC9ECE73-A6BA-416D-B6CD-446299EABCE6}" destId="{7B4C8ECD-6FAA-412F-B383-45B48A7098AA}" srcOrd="0" destOrd="0" presId="urn:microsoft.com/office/officeart/2005/8/layout/radial5"/>
    <dgm:cxn modelId="{C91410C2-6823-42FA-AF76-3E2CAF9DDAD3}" type="presOf" srcId="{77D228DC-0B7B-4196-B647-96D621F28CFE}" destId="{15D018B5-510C-4B96-8B94-CA2F39452E10}" srcOrd="0" destOrd="0" presId="urn:microsoft.com/office/officeart/2005/8/layout/radial5"/>
    <dgm:cxn modelId="{AB0AC90E-D860-4A15-8C30-192A9F778E0C}" srcId="{06755AE6-DA09-48A4-8482-7382B5B82F21}" destId="{01DE6CDB-277D-4D48-995E-911559BCF654}" srcOrd="0" destOrd="0" parTransId="{048A4F4B-0925-4B00-B838-05B61C2EE5E6}" sibTransId="{A1DAAE0B-5B80-48B7-9EA0-1C4245EB1919}"/>
    <dgm:cxn modelId="{2CC67ECA-2720-439F-A4C6-B0852AF18B8E}" type="presOf" srcId="{8BC666E0-0F15-42E9-A8DF-A245E8DE972D}" destId="{C1D8841B-5E5D-43B8-B064-E4A542D10BDA}" srcOrd="1" destOrd="0" presId="urn:microsoft.com/office/officeart/2005/8/layout/radial5"/>
    <dgm:cxn modelId="{C00A951A-D5B6-404B-807D-5EFAB08FA329}" srcId="{01DE6CDB-277D-4D48-995E-911559BCF654}" destId="{6F8C169A-5BFB-4788-B02E-112901CC30E2}" srcOrd="0" destOrd="0" parTransId="{FEEE70CF-6D30-46FC-961F-9AFB5EF43B1B}" sibTransId="{4B6F8349-5B4C-4231-966E-B186D6957E07}"/>
    <dgm:cxn modelId="{E8DF5553-B8F6-44C4-9A3F-B60EFA9A2385}" srcId="{01DE6CDB-277D-4D48-995E-911559BCF654}" destId="{2B18BE48-3EA2-462C-80AD-21E13094E138}" srcOrd="7" destOrd="0" parTransId="{EE16E40C-799C-4045-99A0-D3243DC72349}" sibTransId="{C311E6E1-C4C8-47BF-9E0B-162403AD9D26}"/>
    <dgm:cxn modelId="{C44F2FE9-4BBF-4B89-925B-2F5659DF8013}" type="presOf" srcId="{EFFC5284-F696-4E1F-8392-A8F68373AE3F}" destId="{65332322-F93D-4052-87DE-805D034B29C4}" srcOrd="0" destOrd="0" presId="urn:microsoft.com/office/officeart/2005/8/layout/radial5"/>
    <dgm:cxn modelId="{EF1AC024-3692-4127-903E-629DD04FA84A}" type="presOf" srcId="{D0725C6A-69B0-4742-80F2-BDC77491CD65}" destId="{B99F5842-E136-4F6E-93C0-5AE1C82814DE}" srcOrd="1" destOrd="0" presId="urn:microsoft.com/office/officeart/2005/8/layout/radial5"/>
    <dgm:cxn modelId="{1FBAF588-D28D-470C-93EF-CCADBA0C0961}" type="presOf" srcId="{FAAAD55F-A75D-45B4-B3BF-9D8A30A6F78B}" destId="{A0A5C13F-8FAB-4326-AB57-09122408795A}" srcOrd="0" destOrd="0" presId="urn:microsoft.com/office/officeart/2005/8/layout/radial5"/>
    <dgm:cxn modelId="{AE00B635-E73F-482D-91C4-D59F1D4722EA}" type="presOf" srcId="{2B18BE48-3EA2-462C-80AD-21E13094E138}" destId="{88F2C929-8428-41B7-B73E-847B02E30210}" srcOrd="0" destOrd="0" presId="urn:microsoft.com/office/officeart/2005/8/layout/radial5"/>
    <dgm:cxn modelId="{F856FDAC-86DB-440C-8FD0-7971CF58705E}" srcId="{01DE6CDB-277D-4D48-995E-911559BCF654}" destId="{0FD3A3EA-CD82-45CC-88BB-A8123DF2CE29}" srcOrd="6" destOrd="0" parTransId="{7FAFC190-3384-4687-90A2-970C21E71320}" sibTransId="{53442D06-1673-465D-8667-63DFAE45158A}"/>
    <dgm:cxn modelId="{866B99F1-8C2D-42CF-9F7E-1899E69713BD}" type="presOf" srcId="{FEEE70CF-6D30-46FC-961F-9AFB5EF43B1B}" destId="{56D00822-37D4-42C2-BDDE-4FDD5D25E012}" srcOrd="1" destOrd="0" presId="urn:microsoft.com/office/officeart/2005/8/layout/radial5"/>
    <dgm:cxn modelId="{9F53F0D0-8068-4A49-9597-8B0B44AD2364}" type="presOf" srcId="{FAAAD55F-A75D-45B4-B3BF-9D8A30A6F78B}" destId="{97139538-608D-48BA-9D7A-7869A6900F61}" srcOrd="1" destOrd="0" presId="urn:microsoft.com/office/officeart/2005/8/layout/radial5"/>
    <dgm:cxn modelId="{C724FA40-5C94-4A1A-AEF6-8569A49FB554}" srcId="{01DE6CDB-277D-4D48-995E-911559BCF654}" destId="{816F1879-6C42-4FC2-9C59-41C0F945C070}" srcOrd="3" destOrd="0" parTransId="{D0725C6A-69B0-4742-80F2-BDC77491CD65}" sibTransId="{D3B4C0FB-3C99-4697-983D-CC277F00DA1E}"/>
    <dgm:cxn modelId="{EFEBF023-E9C4-4938-B2B5-541BE7D37625}" type="presOf" srcId="{7461EC46-61D5-454B-A4AA-30C6E4402414}" destId="{6B485304-0A82-49F1-94F2-76E2691A4A80}" srcOrd="0" destOrd="0" presId="urn:microsoft.com/office/officeart/2005/8/layout/radial5"/>
    <dgm:cxn modelId="{94407B21-5657-4445-817B-619F636C8503}" type="presOf" srcId="{01DE6CDB-277D-4D48-995E-911559BCF654}" destId="{2A7758FF-B782-4E80-878C-C893BA3837CF}" srcOrd="0" destOrd="0" presId="urn:microsoft.com/office/officeart/2005/8/layout/radial5"/>
    <dgm:cxn modelId="{5CF92829-37C2-431C-A195-A5842E99409B}" type="presOf" srcId="{77D228DC-0B7B-4196-B647-96D621F28CFE}" destId="{285FFB3E-4578-4E65-A9FA-6AE8DF1B2746}" srcOrd="1" destOrd="0" presId="urn:microsoft.com/office/officeart/2005/8/layout/radial5"/>
    <dgm:cxn modelId="{CE36C398-E833-4F0C-A61A-539D462A50B6}" type="presOf" srcId="{2CEAA672-0523-4618-9294-9AAB3ECA9794}" destId="{BEDB4027-10FA-4AE8-8F1D-73DE6D3882BE}" srcOrd="0" destOrd="0" presId="urn:microsoft.com/office/officeart/2005/8/layout/radial5"/>
    <dgm:cxn modelId="{2A7618F7-2A28-4DFC-AE5F-255708AD9885}" type="presParOf" srcId="{132D4CF0-C068-42FE-B209-7B912AF2DD5B}" destId="{2A7758FF-B782-4E80-878C-C893BA3837CF}" srcOrd="0" destOrd="0" presId="urn:microsoft.com/office/officeart/2005/8/layout/radial5"/>
    <dgm:cxn modelId="{FBFEB3A8-BD6C-4522-8060-5C80BA9082BE}" type="presParOf" srcId="{132D4CF0-C068-42FE-B209-7B912AF2DD5B}" destId="{FCE143A2-0789-4810-9A5C-78D0B7752FC8}" srcOrd="1" destOrd="0" presId="urn:microsoft.com/office/officeart/2005/8/layout/radial5"/>
    <dgm:cxn modelId="{D7B223B1-E3D9-4B4A-92AA-FFFAF73C4C78}" type="presParOf" srcId="{FCE143A2-0789-4810-9A5C-78D0B7752FC8}" destId="{56D00822-37D4-42C2-BDDE-4FDD5D25E012}" srcOrd="0" destOrd="0" presId="urn:microsoft.com/office/officeart/2005/8/layout/radial5"/>
    <dgm:cxn modelId="{785063BF-3EB8-4881-B91F-9EE2F941D16E}" type="presParOf" srcId="{132D4CF0-C068-42FE-B209-7B912AF2DD5B}" destId="{870778AE-5C25-45BB-973F-11DCAEE59829}" srcOrd="2" destOrd="0" presId="urn:microsoft.com/office/officeart/2005/8/layout/radial5"/>
    <dgm:cxn modelId="{D9DD8FD6-F3CA-4ED1-9FF3-2F9702F705D4}" type="presParOf" srcId="{132D4CF0-C068-42FE-B209-7B912AF2DD5B}" destId="{6B485304-0A82-49F1-94F2-76E2691A4A80}" srcOrd="3" destOrd="0" presId="urn:microsoft.com/office/officeart/2005/8/layout/radial5"/>
    <dgm:cxn modelId="{758FE4B8-1B5B-4640-A4BE-B9EE1CB19E80}" type="presParOf" srcId="{6B485304-0A82-49F1-94F2-76E2691A4A80}" destId="{C0AFBE39-EEB0-4624-A3E0-30B318A49357}" srcOrd="0" destOrd="0" presId="urn:microsoft.com/office/officeart/2005/8/layout/radial5"/>
    <dgm:cxn modelId="{868FCD0C-3B44-42E1-B652-294632DD1CA0}" type="presParOf" srcId="{132D4CF0-C068-42FE-B209-7B912AF2DD5B}" destId="{7B4C8ECD-6FAA-412F-B383-45B48A7098AA}" srcOrd="4" destOrd="0" presId="urn:microsoft.com/office/officeart/2005/8/layout/radial5"/>
    <dgm:cxn modelId="{6EBC970F-8EA1-4490-83B5-A73C3A0EDDDF}" type="presParOf" srcId="{132D4CF0-C068-42FE-B209-7B912AF2DD5B}" destId="{A0A5C13F-8FAB-4326-AB57-09122408795A}" srcOrd="5" destOrd="0" presId="urn:microsoft.com/office/officeart/2005/8/layout/radial5"/>
    <dgm:cxn modelId="{E9DB75DA-BE35-4A37-9E5D-722DD73D8D43}" type="presParOf" srcId="{A0A5C13F-8FAB-4326-AB57-09122408795A}" destId="{97139538-608D-48BA-9D7A-7869A6900F61}" srcOrd="0" destOrd="0" presId="urn:microsoft.com/office/officeart/2005/8/layout/radial5"/>
    <dgm:cxn modelId="{897140C1-A160-4F50-9491-F853D91026DD}" type="presParOf" srcId="{132D4CF0-C068-42FE-B209-7B912AF2DD5B}" destId="{65332322-F93D-4052-87DE-805D034B29C4}" srcOrd="6" destOrd="0" presId="urn:microsoft.com/office/officeart/2005/8/layout/radial5"/>
    <dgm:cxn modelId="{C5DD1145-18CA-47E6-8A5C-B0F6C7291FBE}" type="presParOf" srcId="{132D4CF0-C068-42FE-B209-7B912AF2DD5B}" destId="{075233B8-E612-469E-B803-938B7AF7E399}" srcOrd="7" destOrd="0" presId="urn:microsoft.com/office/officeart/2005/8/layout/radial5"/>
    <dgm:cxn modelId="{7DA6E0C8-88D9-4B35-A715-2B85FA934689}" type="presParOf" srcId="{075233B8-E612-469E-B803-938B7AF7E399}" destId="{B99F5842-E136-4F6E-93C0-5AE1C82814DE}" srcOrd="0" destOrd="0" presId="urn:microsoft.com/office/officeart/2005/8/layout/radial5"/>
    <dgm:cxn modelId="{33139DF2-47B7-4084-8B28-8572BCC7DAA7}" type="presParOf" srcId="{132D4CF0-C068-42FE-B209-7B912AF2DD5B}" destId="{82551337-CBB9-4136-BE54-FEC9F002734F}" srcOrd="8" destOrd="0" presId="urn:microsoft.com/office/officeart/2005/8/layout/radial5"/>
    <dgm:cxn modelId="{8B6628D2-04F5-4D86-BEE6-C57D1D9065F4}" type="presParOf" srcId="{132D4CF0-C068-42FE-B209-7B912AF2DD5B}" destId="{15D018B5-510C-4B96-8B94-CA2F39452E10}" srcOrd="9" destOrd="0" presId="urn:microsoft.com/office/officeart/2005/8/layout/radial5"/>
    <dgm:cxn modelId="{A03BA75B-20F6-4BD7-8762-08235E8A1AE6}" type="presParOf" srcId="{15D018B5-510C-4B96-8B94-CA2F39452E10}" destId="{285FFB3E-4578-4E65-A9FA-6AE8DF1B2746}" srcOrd="0" destOrd="0" presId="urn:microsoft.com/office/officeart/2005/8/layout/radial5"/>
    <dgm:cxn modelId="{5E29AD82-34C6-49BA-A8E8-4352DCCEF0BF}" type="presParOf" srcId="{132D4CF0-C068-42FE-B209-7B912AF2DD5B}" destId="{BEDB4027-10FA-4AE8-8F1D-73DE6D3882BE}" srcOrd="10" destOrd="0" presId="urn:microsoft.com/office/officeart/2005/8/layout/radial5"/>
    <dgm:cxn modelId="{6B2BBB9B-B5ED-4F83-8AE9-B1234597C38E}" type="presParOf" srcId="{132D4CF0-C068-42FE-B209-7B912AF2DD5B}" destId="{08787B22-DB8F-4EA8-A6F5-BE197A5825E1}" srcOrd="11" destOrd="0" presId="urn:microsoft.com/office/officeart/2005/8/layout/radial5"/>
    <dgm:cxn modelId="{5952EE36-B6E4-4104-8159-326329B9AA35}" type="presParOf" srcId="{08787B22-DB8F-4EA8-A6F5-BE197A5825E1}" destId="{C1D8841B-5E5D-43B8-B064-E4A542D10BDA}" srcOrd="0" destOrd="0" presId="urn:microsoft.com/office/officeart/2005/8/layout/radial5"/>
    <dgm:cxn modelId="{717C5210-2A4D-4C7B-B057-8A680466558F}" type="presParOf" srcId="{132D4CF0-C068-42FE-B209-7B912AF2DD5B}" destId="{356BEC7E-32E6-459F-B98F-AC6F2B27C65A}" srcOrd="12" destOrd="0" presId="urn:microsoft.com/office/officeart/2005/8/layout/radial5"/>
    <dgm:cxn modelId="{F5117270-3638-4ECE-9F72-63D37CFBA9EF}" type="presParOf" srcId="{132D4CF0-C068-42FE-B209-7B912AF2DD5B}" destId="{67C5BDA9-0272-4321-9820-11392C655C5B}" srcOrd="13" destOrd="0" presId="urn:microsoft.com/office/officeart/2005/8/layout/radial5"/>
    <dgm:cxn modelId="{6AAA5630-6FB4-4084-86B5-81A10411663B}" type="presParOf" srcId="{67C5BDA9-0272-4321-9820-11392C655C5B}" destId="{A643D025-556D-465A-9462-7FCD3502AB46}" srcOrd="0" destOrd="0" presId="urn:microsoft.com/office/officeart/2005/8/layout/radial5"/>
    <dgm:cxn modelId="{E187536C-298E-4E7E-8FE8-97216DB795F3}" type="presParOf" srcId="{132D4CF0-C068-42FE-B209-7B912AF2DD5B}" destId="{4F04A08A-8967-42A3-979C-AA5BE349AA69}" srcOrd="14" destOrd="0" presId="urn:microsoft.com/office/officeart/2005/8/layout/radial5"/>
    <dgm:cxn modelId="{BE45B6AB-4C5D-45AE-AFBA-CA7305DBDB09}" type="presParOf" srcId="{132D4CF0-C068-42FE-B209-7B912AF2DD5B}" destId="{7113377A-AEAD-4465-B800-3C7875219339}" srcOrd="15" destOrd="0" presId="urn:microsoft.com/office/officeart/2005/8/layout/radial5"/>
    <dgm:cxn modelId="{D0FFF1C9-BA37-4F69-9C60-753F3192DC51}" type="presParOf" srcId="{7113377A-AEAD-4465-B800-3C7875219339}" destId="{52489948-3B79-4451-B2CE-3AD81B2080E7}" srcOrd="0" destOrd="0" presId="urn:microsoft.com/office/officeart/2005/8/layout/radial5"/>
    <dgm:cxn modelId="{462E6DD3-D8FF-4E52-80AE-4B613E6726A0}" type="presParOf" srcId="{132D4CF0-C068-42FE-B209-7B912AF2DD5B}" destId="{88F2C929-8428-41B7-B73E-847B02E30210}" srcOrd="16"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4AFB10B5-C1F1-4DE5-B5E2-EB213E752DFF}" type="doc">
      <dgm:prSet loTypeId="urn:microsoft.com/office/officeart/2005/8/layout/list1" loCatId="list" qsTypeId="urn:microsoft.com/office/officeart/2005/8/quickstyle/simple1" qsCatId="simple" csTypeId="urn:microsoft.com/office/officeart/2005/8/colors/accent6_5" csCatId="accent6" phldr="1"/>
      <dgm:spPr/>
      <dgm:t>
        <a:bodyPr/>
        <a:lstStyle/>
        <a:p>
          <a:endParaRPr lang="en-GB"/>
        </a:p>
      </dgm:t>
    </dgm:pt>
    <dgm:pt modelId="{88B89981-E0A8-46B9-9641-133487D4A483}">
      <dgm:prSet phldrT="[Text]"/>
      <dgm:spPr/>
      <dgm:t>
        <a:bodyPr/>
        <a:lstStyle/>
        <a:p>
          <a:r>
            <a:rPr lang="en-GB" dirty="0" smtClean="0"/>
            <a:t>Control costs</a:t>
          </a:r>
          <a:endParaRPr lang="en-GB" dirty="0"/>
        </a:p>
      </dgm:t>
    </dgm:pt>
    <dgm:pt modelId="{758C8CD8-AEA8-4397-B967-779DC9385D3B}" type="parTrans" cxnId="{8703CE1B-BF47-4DA4-A884-108246E4AA6F}">
      <dgm:prSet/>
      <dgm:spPr/>
      <dgm:t>
        <a:bodyPr/>
        <a:lstStyle/>
        <a:p>
          <a:endParaRPr lang="en-GB"/>
        </a:p>
      </dgm:t>
    </dgm:pt>
    <dgm:pt modelId="{4754750E-5817-409F-A489-C0CA520C0D61}" type="sibTrans" cxnId="{8703CE1B-BF47-4DA4-A884-108246E4AA6F}">
      <dgm:prSet/>
      <dgm:spPr/>
      <dgm:t>
        <a:bodyPr/>
        <a:lstStyle/>
        <a:p>
          <a:endParaRPr lang="en-GB"/>
        </a:p>
      </dgm:t>
    </dgm:pt>
    <dgm:pt modelId="{1CB2D36D-0444-4B78-908C-AD007D486FF9}">
      <dgm:prSet phldrT="[Text]"/>
      <dgm:spPr/>
      <dgm:t>
        <a:bodyPr/>
        <a:lstStyle/>
        <a:p>
          <a:r>
            <a:rPr lang="en-GB" dirty="0" smtClean="0"/>
            <a:t>Optimize utilisation of servers</a:t>
          </a:r>
          <a:endParaRPr lang="en-GB" dirty="0"/>
        </a:p>
      </dgm:t>
    </dgm:pt>
    <dgm:pt modelId="{72E5B7DA-6DDB-487A-8AC7-979109A68423}" type="parTrans" cxnId="{26539C85-251B-4A30-9B52-99587013C2ED}">
      <dgm:prSet/>
      <dgm:spPr/>
      <dgm:t>
        <a:bodyPr/>
        <a:lstStyle/>
        <a:p>
          <a:endParaRPr lang="en-GB"/>
        </a:p>
      </dgm:t>
    </dgm:pt>
    <dgm:pt modelId="{2FD03553-E811-47D9-8623-065FE179FD6A}" type="sibTrans" cxnId="{26539C85-251B-4A30-9B52-99587013C2ED}">
      <dgm:prSet/>
      <dgm:spPr/>
      <dgm:t>
        <a:bodyPr/>
        <a:lstStyle/>
        <a:p>
          <a:endParaRPr lang="en-GB"/>
        </a:p>
      </dgm:t>
    </dgm:pt>
    <dgm:pt modelId="{2EEE7F0A-8003-4D5E-B9D0-FBDB47B970E3}">
      <dgm:prSet phldrT="[Text]"/>
      <dgm:spPr/>
      <dgm:t>
        <a:bodyPr/>
        <a:lstStyle/>
        <a:p>
          <a:r>
            <a:rPr lang="en-GB" b="1" dirty="0" smtClean="0"/>
            <a:t>Improve Availability</a:t>
          </a:r>
          <a:endParaRPr lang="en-GB" dirty="0"/>
        </a:p>
      </dgm:t>
    </dgm:pt>
    <dgm:pt modelId="{659DDAF0-495A-4CEF-B365-D5449DF7D2D0}" type="parTrans" cxnId="{0CA6B1C5-0D25-49B8-81C1-5C8A2E923438}">
      <dgm:prSet/>
      <dgm:spPr/>
      <dgm:t>
        <a:bodyPr/>
        <a:lstStyle/>
        <a:p>
          <a:endParaRPr lang="en-GB"/>
        </a:p>
      </dgm:t>
    </dgm:pt>
    <dgm:pt modelId="{0A62987C-473B-4E66-B44B-550FDD4F72D8}" type="sibTrans" cxnId="{0CA6B1C5-0D25-49B8-81C1-5C8A2E923438}">
      <dgm:prSet/>
      <dgm:spPr/>
      <dgm:t>
        <a:bodyPr/>
        <a:lstStyle/>
        <a:p>
          <a:endParaRPr lang="en-GB"/>
        </a:p>
      </dgm:t>
    </dgm:pt>
    <dgm:pt modelId="{768D5DD4-D263-42B1-956E-ABE3F23FB2C2}">
      <dgm:prSet phldrT="[Text]"/>
      <dgm:spPr/>
      <dgm:t>
        <a:bodyPr/>
        <a:lstStyle/>
        <a:p>
          <a:r>
            <a:rPr lang="en-GB" dirty="0" smtClean="0"/>
            <a:t>Disaster recovery capabilities</a:t>
          </a:r>
          <a:endParaRPr lang="en-GB" dirty="0"/>
        </a:p>
      </dgm:t>
    </dgm:pt>
    <dgm:pt modelId="{9FB7AE40-7BA9-4290-990A-0D3F1C68F669}" type="parTrans" cxnId="{2A3319EF-0209-4364-9255-298D4702FED6}">
      <dgm:prSet/>
      <dgm:spPr/>
      <dgm:t>
        <a:bodyPr/>
        <a:lstStyle/>
        <a:p>
          <a:endParaRPr lang="en-GB"/>
        </a:p>
      </dgm:t>
    </dgm:pt>
    <dgm:pt modelId="{E03AFFE0-CECC-416B-B772-6A4AE10C2BC5}" type="sibTrans" cxnId="{2A3319EF-0209-4364-9255-298D4702FED6}">
      <dgm:prSet/>
      <dgm:spPr/>
      <dgm:t>
        <a:bodyPr/>
        <a:lstStyle/>
        <a:p>
          <a:endParaRPr lang="en-GB"/>
        </a:p>
      </dgm:t>
    </dgm:pt>
    <dgm:pt modelId="{EB782AEB-2370-464A-AC77-79312F8F46DA}">
      <dgm:prSet phldrT="[Text]"/>
      <dgm:spPr/>
      <dgm:t>
        <a:bodyPr/>
        <a:lstStyle/>
        <a:p>
          <a:r>
            <a:rPr lang="en-GB" b="1" dirty="0" smtClean="0"/>
            <a:t>Drive Agility</a:t>
          </a:r>
          <a:endParaRPr lang="en-GB" dirty="0"/>
        </a:p>
      </dgm:t>
    </dgm:pt>
    <dgm:pt modelId="{9890CBB1-A33E-4B5D-972F-D24A724367C9}" type="parTrans" cxnId="{48EA7ECE-F61E-48B3-BCA7-ABC359370069}">
      <dgm:prSet/>
      <dgm:spPr/>
      <dgm:t>
        <a:bodyPr/>
        <a:lstStyle/>
        <a:p>
          <a:endParaRPr lang="en-GB"/>
        </a:p>
      </dgm:t>
    </dgm:pt>
    <dgm:pt modelId="{9656B969-472A-44E6-AA75-7B5DB0844A89}" type="sibTrans" cxnId="{48EA7ECE-F61E-48B3-BCA7-ABC359370069}">
      <dgm:prSet/>
      <dgm:spPr/>
      <dgm:t>
        <a:bodyPr/>
        <a:lstStyle/>
        <a:p>
          <a:endParaRPr lang="en-GB"/>
        </a:p>
      </dgm:t>
    </dgm:pt>
    <dgm:pt modelId="{7DC5E0C3-9DCA-48FF-B7C0-C900B5CE726A}">
      <dgm:prSet phldrT="[Text]"/>
      <dgm:spPr/>
      <dgm:t>
        <a:bodyPr/>
        <a:lstStyle/>
        <a:p>
          <a:r>
            <a:rPr lang="en-GB" dirty="0" smtClean="0"/>
            <a:t>Dynamic resource allocation </a:t>
          </a:r>
          <a:endParaRPr lang="en-GB" dirty="0"/>
        </a:p>
      </dgm:t>
    </dgm:pt>
    <dgm:pt modelId="{C7D63E8C-6630-448E-911C-696046BF7CED}" type="parTrans" cxnId="{69B9BC9A-0942-4309-8749-A375FF8D17A4}">
      <dgm:prSet/>
      <dgm:spPr/>
      <dgm:t>
        <a:bodyPr/>
        <a:lstStyle/>
        <a:p>
          <a:endParaRPr lang="en-GB"/>
        </a:p>
      </dgm:t>
    </dgm:pt>
    <dgm:pt modelId="{90F661C1-5707-4FD8-BE0A-7485D3B5BAD6}" type="sibTrans" cxnId="{69B9BC9A-0942-4309-8749-A375FF8D17A4}">
      <dgm:prSet/>
      <dgm:spPr/>
      <dgm:t>
        <a:bodyPr/>
        <a:lstStyle/>
        <a:p>
          <a:endParaRPr lang="en-GB"/>
        </a:p>
      </dgm:t>
    </dgm:pt>
    <dgm:pt modelId="{DB65DF1A-817D-481A-AB8E-ED8310670F80}">
      <dgm:prSet/>
      <dgm:spPr/>
      <dgm:t>
        <a:bodyPr/>
        <a:lstStyle/>
        <a:p>
          <a:r>
            <a:rPr lang="en-GB" dirty="0" smtClean="0"/>
            <a:t>Faster provisioning of services / workloads to support business growth and meet SLAs </a:t>
          </a:r>
          <a:endParaRPr lang="en-GB" dirty="0"/>
        </a:p>
      </dgm:t>
    </dgm:pt>
    <dgm:pt modelId="{B9877457-70C7-4210-850B-3FD356BD07C7}" type="parTrans" cxnId="{F39D7044-572F-4D8C-8171-20055ECFAEC1}">
      <dgm:prSet/>
      <dgm:spPr/>
      <dgm:t>
        <a:bodyPr/>
        <a:lstStyle/>
        <a:p>
          <a:endParaRPr lang="en-GB"/>
        </a:p>
      </dgm:t>
    </dgm:pt>
    <dgm:pt modelId="{51642A9C-C943-4E98-8D65-84ED02590EB2}" type="sibTrans" cxnId="{F39D7044-572F-4D8C-8171-20055ECFAEC1}">
      <dgm:prSet/>
      <dgm:spPr/>
      <dgm:t>
        <a:bodyPr/>
        <a:lstStyle/>
        <a:p>
          <a:endParaRPr lang="en-GB"/>
        </a:p>
      </dgm:t>
    </dgm:pt>
    <dgm:pt modelId="{884F28D7-74A0-423A-B35D-1D0194684874}">
      <dgm:prSet/>
      <dgm:spPr/>
      <dgm:t>
        <a:bodyPr/>
        <a:lstStyle/>
        <a:p>
          <a:r>
            <a:rPr lang="en-GB" dirty="0" smtClean="0"/>
            <a:t>Streamline server maintenance, and isolate risk</a:t>
          </a:r>
        </a:p>
      </dgm:t>
    </dgm:pt>
    <dgm:pt modelId="{319F3716-3B0C-4CF0-8BBE-0850FBAEEA21}" type="parTrans" cxnId="{BC4C2D43-1F2A-4FD2-9ECF-68E3A74D386B}">
      <dgm:prSet/>
      <dgm:spPr/>
      <dgm:t>
        <a:bodyPr/>
        <a:lstStyle/>
        <a:p>
          <a:endParaRPr lang="en-GB"/>
        </a:p>
      </dgm:t>
    </dgm:pt>
    <dgm:pt modelId="{314C6225-DB29-4C92-BAF2-BAD332BE4D99}" type="sibTrans" cxnId="{BC4C2D43-1F2A-4FD2-9ECF-68E3A74D386B}">
      <dgm:prSet/>
      <dgm:spPr/>
      <dgm:t>
        <a:bodyPr/>
        <a:lstStyle/>
        <a:p>
          <a:endParaRPr lang="en-GB"/>
        </a:p>
      </dgm:t>
    </dgm:pt>
    <dgm:pt modelId="{B2552519-C484-4F55-B3BF-2FEAB10C962F}">
      <dgm:prSet/>
      <dgm:spPr/>
      <dgm:t>
        <a:bodyPr/>
        <a:lstStyle/>
        <a:p>
          <a:r>
            <a:rPr lang="en-GB" dirty="0" smtClean="0"/>
            <a:t>Enable access to any desktop application anywhere </a:t>
          </a:r>
          <a:endParaRPr lang="en-GB" dirty="0"/>
        </a:p>
      </dgm:t>
    </dgm:pt>
    <dgm:pt modelId="{2ED86BD7-29D6-4D91-93D5-9E2E5F3EB180}" type="parTrans" cxnId="{04CB1EB9-4F66-4F93-8E38-5C29EAF9F7BD}">
      <dgm:prSet/>
      <dgm:spPr/>
      <dgm:t>
        <a:bodyPr/>
        <a:lstStyle/>
        <a:p>
          <a:endParaRPr lang="en-GB"/>
        </a:p>
      </dgm:t>
    </dgm:pt>
    <dgm:pt modelId="{D6526CD4-2F72-4AA7-BE95-5CFD51F0FCFB}" type="sibTrans" cxnId="{04CB1EB9-4F66-4F93-8E38-5C29EAF9F7BD}">
      <dgm:prSet/>
      <dgm:spPr/>
      <dgm:t>
        <a:bodyPr/>
        <a:lstStyle/>
        <a:p>
          <a:endParaRPr lang="en-GB"/>
        </a:p>
      </dgm:t>
    </dgm:pt>
    <dgm:pt modelId="{97FF0AEE-C72C-4233-AEC8-610A30EADB48}">
      <dgm:prSet/>
      <dgm:spPr/>
      <dgm:t>
        <a:bodyPr/>
        <a:lstStyle/>
        <a:p>
          <a:r>
            <a:rPr lang="en-GB" dirty="0" smtClean="0"/>
            <a:t>Reduce costs: hardware, power, space</a:t>
          </a:r>
        </a:p>
      </dgm:t>
    </dgm:pt>
    <dgm:pt modelId="{8CBD7E53-3A39-4B9B-AD5F-CC0A6F5FD9BF}" type="parTrans" cxnId="{470D02E9-BBD4-447C-863B-EF0818D8CB69}">
      <dgm:prSet/>
      <dgm:spPr/>
      <dgm:t>
        <a:bodyPr/>
        <a:lstStyle/>
        <a:p>
          <a:endParaRPr lang="en-GB"/>
        </a:p>
      </dgm:t>
    </dgm:pt>
    <dgm:pt modelId="{9AF31C7C-6F05-48BA-A57A-53B44FC5FDC8}" type="sibTrans" cxnId="{470D02E9-BBD4-447C-863B-EF0818D8CB69}">
      <dgm:prSet/>
      <dgm:spPr/>
      <dgm:t>
        <a:bodyPr/>
        <a:lstStyle/>
        <a:p>
          <a:endParaRPr lang="en-GB"/>
        </a:p>
      </dgm:t>
    </dgm:pt>
    <dgm:pt modelId="{3A4205AD-CF76-439E-91DC-A5FF060B35DB}">
      <dgm:prSet/>
      <dgm:spPr/>
      <dgm:t>
        <a:bodyPr/>
        <a:lstStyle/>
        <a:p>
          <a:r>
            <a:rPr lang="en-GB" dirty="0" smtClean="0"/>
            <a:t>Reduce application compatibility conflicts </a:t>
          </a:r>
          <a:endParaRPr lang="en-GB" dirty="0"/>
        </a:p>
      </dgm:t>
    </dgm:pt>
    <dgm:pt modelId="{E7042124-7861-4E00-98AB-8F2E29B0DC50}" type="parTrans" cxnId="{FD1B2816-5EA8-43CB-91D9-73CE4A818FF7}">
      <dgm:prSet/>
      <dgm:spPr/>
      <dgm:t>
        <a:bodyPr/>
        <a:lstStyle/>
        <a:p>
          <a:endParaRPr lang="en-GB"/>
        </a:p>
      </dgm:t>
    </dgm:pt>
    <dgm:pt modelId="{56A79C69-888A-4F51-8B20-A120B3DF495E}" type="sibTrans" cxnId="{FD1B2816-5EA8-43CB-91D9-73CE4A818FF7}">
      <dgm:prSet/>
      <dgm:spPr/>
      <dgm:t>
        <a:bodyPr/>
        <a:lstStyle/>
        <a:p>
          <a:endParaRPr lang="en-GB"/>
        </a:p>
      </dgm:t>
    </dgm:pt>
    <dgm:pt modelId="{6C227D24-6F6F-4EEA-BB97-B9672F9B7E6E}">
      <dgm:prSet/>
      <dgm:spPr/>
      <dgm:t>
        <a:bodyPr/>
        <a:lstStyle/>
        <a:p>
          <a:r>
            <a:rPr lang="en-GB" dirty="0" smtClean="0"/>
            <a:t>Reduce overall system complexity</a:t>
          </a:r>
        </a:p>
      </dgm:t>
    </dgm:pt>
    <dgm:pt modelId="{3EB14F30-CB38-4ED4-BCBB-9F16CFC59887}" type="parTrans" cxnId="{B8468001-F0F7-4E3C-A1F8-77815AC11271}">
      <dgm:prSet/>
      <dgm:spPr/>
      <dgm:t>
        <a:bodyPr/>
        <a:lstStyle/>
        <a:p>
          <a:endParaRPr lang="en-GB"/>
        </a:p>
      </dgm:t>
    </dgm:pt>
    <dgm:pt modelId="{6668FE2C-150A-444B-B9A8-BA52650A7751}" type="sibTrans" cxnId="{B8468001-F0F7-4E3C-A1F8-77815AC11271}">
      <dgm:prSet/>
      <dgm:spPr/>
      <dgm:t>
        <a:bodyPr/>
        <a:lstStyle/>
        <a:p>
          <a:endParaRPr lang="en-GB"/>
        </a:p>
      </dgm:t>
    </dgm:pt>
    <dgm:pt modelId="{CFF586CE-88A9-4BA7-8709-A3F2C8B4CE18}" type="pres">
      <dgm:prSet presAssocID="{4AFB10B5-C1F1-4DE5-B5E2-EB213E752DFF}" presName="linear" presStyleCnt="0">
        <dgm:presLayoutVars>
          <dgm:dir/>
          <dgm:animLvl val="lvl"/>
          <dgm:resizeHandles val="exact"/>
        </dgm:presLayoutVars>
      </dgm:prSet>
      <dgm:spPr/>
      <dgm:t>
        <a:bodyPr/>
        <a:lstStyle/>
        <a:p>
          <a:endParaRPr lang="en-GB"/>
        </a:p>
      </dgm:t>
    </dgm:pt>
    <dgm:pt modelId="{3483FEB1-79B6-434F-9804-0F8BE0DD9FE8}" type="pres">
      <dgm:prSet presAssocID="{88B89981-E0A8-46B9-9641-133487D4A483}" presName="parentLin" presStyleCnt="0"/>
      <dgm:spPr/>
    </dgm:pt>
    <dgm:pt modelId="{BB9B306B-E3A1-45BA-836B-0C90AE39FAEF}" type="pres">
      <dgm:prSet presAssocID="{88B89981-E0A8-46B9-9641-133487D4A483}" presName="parentLeftMargin" presStyleLbl="node1" presStyleIdx="0" presStyleCnt="3"/>
      <dgm:spPr/>
      <dgm:t>
        <a:bodyPr/>
        <a:lstStyle/>
        <a:p>
          <a:endParaRPr lang="en-GB"/>
        </a:p>
      </dgm:t>
    </dgm:pt>
    <dgm:pt modelId="{B07E7560-A72D-4DDD-A729-43891B1A5E53}" type="pres">
      <dgm:prSet presAssocID="{88B89981-E0A8-46B9-9641-133487D4A483}" presName="parentText" presStyleLbl="node1" presStyleIdx="0" presStyleCnt="3">
        <dgm:presLayoutVars>
          <dgm:chMax val="0"/>
          <dgm:bulletEnabled val="1"/>
        </dgm:presLayoutVars>
      </dgm:prSet>
      <dgm:spPr/>
      <dgm:t>
        <a:bodyPr/>
        <a:lstStyle/>
        <a:p>
          <a:endParaRPr lang="en-GB"/>
        </a:p>
      </dgm:t>
    </dgm:pt>
    <dgm:pt modelId="{E77DFE2E-E469-4082-913E-67F170A46D88}" type="pres">
      <dgm:prSet presAssocID="{88B89981-E0A8-46B9-9641-133487D4A483}" presName="negativeSpace" presStyleCnt="0"/>
      <dgm:spPr/>
    </dgm:pt>
    <dgm:pt modelId="{45664C96-E38B-4BF4-90A5-EDBD4157C512}" type="pres">
      <dgm:prSet presAssocID="{88B89981-E0A8-46B9-9641-133487D4A483}" presName="childText" presStyleLbl="conFgAcc1" presStyleIdx="0" presStyleCnt="3">
        <dgm:presLayoutVars>
          <dgm:bulletEnabled val="1"/>
        </dgm:presLayoutVars>
      </dgm:prSet>
      <dgm:spPr/>
      <dgm:t>
        <a:bodyPr/>
        <a:lstStyle/>
        <a:p>
          <a:endParaRPr lang="en-GB"/>
        </a:p>
      </dgm:t>
    </dgm:pt>
    <dgm:pt modelId="{C540101F-0B0B-42D5-8BB2-3B6A529814BD}" type="pres">
      <dgm:prSet presAssocID="{4754750E-5817-409F-A489-C0CA520C0D61}" presName="spaceBetweenRectangles" presStyleCnt="0"/>
      <dgm:spPr/>
    </dgm:pt>
    <dgm:pt modelId="{9422C543-7688-4CC2-96B0-0574CF040AAA}" type="pres">
      <dgm:prSet presAssocID="{2EEE7F0A-8003-4D5E-B9D0-FBDB47B970E3}" presName="parentLin" presStyleCnt="0"/>
      <dgm:spPr/>
    </dgm:pt>
    <dgm:pt modelId="{F30D59E1-93BE-4E03-968E-59F62301EFBB}" type="pres">
      <dgm:prSet presAssocID="{2EEE7F0A-8003-4D5E-B9D0-FBDB47B970E3}" presName="parentLeftMargin" presStyleLbl="node1" presStyleIdx="0" presStyleCnt="3"/>
      <dgm:spPr/>
      <dgm:t>
        <a:bodyPr/>
        <a:lstStyle/>
        <a:p>
          <a:endParaRPr lang="en-GB"/>
        </a:p>
      </dgm:t>
    </dgm:pt>
    <dgm:pt modelId="{73EB7852-5791-4FE6-8185-D35CA8473BAD}" type="pres">
      <dgm:prSet presAssocID="{2EEE7F0A-8003-4D5E-B9D0-FBDB47B970E3}" presName="parentText" presStyleLbl="node1" presStyleIdx="1" presStyleCnt="3">
        <dgm:presLayoutVars>
          <dgm:chMax val="0"/>
          <dgm:bulletEnabled val="1"/>
        </dgm:presLayoutVars>
      </dgm:prSet>
      <dgm:spPr/>
      <dgm:t>
        <a:bodyPr/>
        <a:lstStyle/>
        <a:p>
          <a:endParaRPr lang="en-GB"/>
        </a:p>
      </dgm:t>
    </dgm:pt>
    <dgm:pt modelId="{5BDF3358-E337-4227-9CEB-81F27C5CA5EA}" type="pres">
      <dgm:prSet presAssocID="{2EEE7F0A-8003-4D5E-B9D0-FBDB47B970E3}" presName="negativeSpace" presStyleCnt="0"/>
      <dgm:spPr/>
    </dgm:pt>
    <dgm:pt modelId="{38908EFC-2184-41A3-8904-E7C718B96A21}" type="pres">
      <dgm:prSet presAssocID="{2EEE7F0A-8003-4D5E-B9D0-FBDB47B970E3}" presName="childText" presStyleLbl="conFgAcc1" presStyleIdx="1" presStyleCnt="3">
        <dgm:presLayoutVars>
          <dgm:bulletEnabled val="1"/>
        </dgm:presLayoutVars>
      </dgm:prSet>
      <dgm:spPr/>
      <dgm:t>
        <a:bodyPr/>
        <a:lstStyle/>
        <a:p>
          <a:endParaRPr lang="en-GB"/>
        </a:p>
      </dgm:t>
    </dgm:pt>
    <dgm:pt modelId="{6D8DD4CB-BD26-4106-85AA-4C66BB976F40}" type="pres">
      <dgm:prSet presAssocID="{0A62987C-473B-4E66-B44B-550FDD4F72D8}" presName="spaceBetweenRectangles" presStyleCnt="0"/>
      <dgm:spPr/>
    </dgm:pt>
    <dgm:pt modelId="{1FBBBCEE-D638-4F89-94B9-7BC1A3A70A44}" type="pres">
      <dgm:prSet presAssocID="{EB782AEB-2370-464A-AC77-79312F8F46DA}" presName="parentLin" presStyleCnt="0"/>
      <dgm:spPr/>
    </dgm:pt>
    <dgm:pt modelId="{BF2914AF-9746-49EF-B087-78B93F50C077}" type="pres">
      <dgm:prSet presAssocID="{EB782AEB-2370-464A-AC77-79312F8F46DA}" presName="parentLeftMargin" presStyleLbl="node1" presStyleIdx="1" presStyleCnt="3"/>
      <dgm:spPr/>
      <dgm:t>
        <a:bodyPr/>
        <a:lstStyle/>
        <a:p>
          <a:endParaRPr lang="en-GB"/>
        </a:p>
      </dgm:t>
    </dgm:pt>
    <dgm:pt modelId="{2E59F929-D645-4B86-8E46-BE2A3BD8C7D1}" type="pres">
      <dgm:prSet presAssocID="{EB782AEB-2370-464A-AC77-79312F8F46DA}" presName="parentText" presStyleLbl="node1" presStyleIdx="2" presStyleCnt="3">
        <dgm:presLayoutVars>
          <dgm:chMax val="0"/>
          <dgm:bulletEnabled val="1"/>
        </dgm:presLayoutVars>
      </dgm:prSet>
      <dgm:spPr/>
      <dgm:t>
        <a:bodyPr/>
        <a:lstStyle/>
        <a:p>
          <a:endParaRPr lang="en-GB"/>
        </a:p>
      </dgm:t>
    </dgm:pt>
    <dgm:pt modelId="{9D9AD19E-B584-42DD-8500-F8DDE545FE32}" type="pres">
      <dgm:prSet presAssocID="{EB782AEB-2370-464A-AC77-79312F8F46DA}" presName="negativeSpace" presStyleCnt="0"/>
      <dgm:spPr/>
    </dgm:pt>
    <dgm:pt modelId="{FD35782D-1252-4877-93DF-6F9B0F0C3E3E}" type="pres">
      <dgm:prSet presAssocID="{EB782AEB-2370-464A-AC77-79312F8F46DA}" presName="childText" presStyleLbl="conFgAcc1" presStyleIdx="2" presStyleCnt="3">
        <dgm:presLayoutVars>
          <dgm:bulletEnabled val="1"/>
        </dgm:presLayoutVars>
      </dgm:prSet>
      <dgm:spPr/>
      <dgm:t>
        <a:bodyPr/>
        <a:lstStyle/>
        <a:p>
          <a:endParaRPr lang="en-GB"/>
        </a:p>
      </dgm:t>
    </dgm:pt>
  </dgm:ptLst>
  <dgm:cxnLst>
    <dgm:cxn modelId="{40E7CC04-3628-495F-A8C0-3578E8C8A537}" type="presOf" srcId="{6C227D24-6F6F-4EEA-BB97-B9672F9B7E6E}" destId="{45664C96-E38B-4BF4-90A5-EDBD4157C512}" srcOrd="0" destOrd="2" presId="urn:microsoft.com/office/officeart/2005/8/layout/list1"/>
    <dgm:cxn modelId="{008FC18B-193C-419D-ADAC-1CBD36BF3721}" type="presOf" srcId="{4AFB10B5-C1F1-4DE5-B5E2-EB213E752DFF}" destId="{CFF586CE-88A9-4BA7-8709-A3F2C8B4CE18}" srcOrd="0" destOrd="0" presId="urn:microsoft.com/office/officeart/2005/8/layout/list1"/>
    <dgm:cxn modelId="{2BE933C4-3885-43AC-8668-C88A29CC9960}" type="presOf" srcId="{88B89981-E0A8-46B9-9641-133487D4A483}" destId="{B07E7560-A72D-4DDD-A729-43891B1A5E53}" srcOrd="1" destOrd="0" presId="urn:microsoft.com/office/officeart/2005/8/layout/list1"/>
    <dgm:cxn modelId="{A60226B3-C7FE-4198-84F8-5BAC53BB8DBA}" type="presOf" srcId="{7DC5E0C3-9DCA-48FF-B7C0-C900B5CE726A}" destId="{FD35782D-1252-4877-93DF-6F9B0F0C3E3E}" srcOrd="0" destOrd="0" presId="urn:microsoft.com/office/officeart/2005/8/layout/list1"/>
    <dgm:cxn modelId="{3DA887EE-7B48-4038-BC7C-11A4FF5F4E83}" type="presOf" srcId="{B2552519-C484-4F55-B3BF-2FEAB10C962F}" destId="{38908EFC-2184-41A3-8904-E7C718B96A21}" srcOrd="0" destOrd="2" presId="urn:microsoft.com/office/officeart/2005/8/layout/list1"/>
    <dgm:cxn modelId="{BC4C2D43-1F2A-4FD2-9ECF-68E3A74D386B}" srcId="{2EEE7F0A-8003-4D5E-B9D0-FBDB47B970E3}" destId="{884F28D7-74A0-423A-B35D-1D0194684874}" srcOrd="1" destOrd="0" parTransId="{319F3716-3B0C-4CF0-8BBE-0850FBAEEA21}" sibTransId="{314C6225-DB29-4C92-BAF2-BAD332BE4D99}"/>
    <dgm:cxn modelId="{31CF8D29-EF63-495D-B000-680C6DBB6FAE}" type="presOf" srcId="{2EEE7F0A-8003-4D5E-B9D0-FBDB47B970E3}" destId="{F30D59E1-93BE-4E03-968E-59F62301EFBB}" srcOrd="0" destOrd="0" presId="urn:microsoft.com/office/officeart/2005/8/layout/list1"/>
    <dgm:cxn modelId="{09BCE328-6C9B-43C4-9C43-E607124A4989}" type="presOf" srcId="{EB782AEB-2370-464A-AC77-79312F8F46DA}" destId="{2E59F929-D645-4B86-8E46-BE2A3BD8C7D1}" srcOrd="1" destOrd="0" presId="urn:microsoft.com/office/officeart/2005/8/layout/list1"/>
    <dgm:cxn modelId="{AD02B576-117A-4307-BE40-072DDED249EE}" type="presOf" srcId="{3A4205AD-CF76-439E-91DC-A5FF060B35DB}" destId="{45664C96-E38B-4BF4-90A5-EDBD4157C512}" srcOrd="0" destOrd="3" presId="urn:microsoft.com/office/officeart/2005/8/layout/list1"/>
    <dgm:cxn modelId="{220D897E-A43B-435D-B182-205FD663ABCC}" type="presOf" srcId="{884F28D7-74A0-423A-B35D-1D0194684874}" destId="{38908EFC-2184-41A3-8904-E7C718B96A21}" srcOrd="0" destOrd="1" presId="urn:microsoft.com/office/officeart/2005/8/layout/list1"/>
    <dgm:cxn modelId="{CC04AC30-48CF-4D15-96C6-4FB47C292759}" type="presOf" srcId="{EB782AEB-2370-464A-AC77-79312F8F46DA}" destId="{BF2914AF-9746-49EF-B087-78B93F50C077}" srcOrd="0" destOrd="0" presId="urn:microsoft.com/office/officeart/2005/8/layout/list1"/>
    <dgm:cxn modelId="{04CB1EB9-4F66-4F93-8E38-5C29EAF9F7BD}" srcId="{2EEE7F0A-8003-4D5E-B9D0-FBDB47B970E3}" destId="{B2552519-C484-4F55-B3BF-2FEAB10C962F}" srcOrd="2" destOrd="0" parTransId="{2ED86BD7-29D6-4D91-93D5-9E2E5F3EB180}" sibTransId="{D6526CD4-2F72-4AA7-BE95-5CFD51F0FCFB}"/>
    <dgm:cxn modelId="{0CA6B1C5-0D25-49B8-81C1-5C8A2E923438}" srcId="{4AFB10B5-C1F1-4DE5-B5E2-EB213E752DFF}" destId="{2EEE7F0A-8003-4D5E-B9D0-FBDB47B970E3}" srcOrd="1" destOrd="0" parTransId="{659DDAF0-495A-4CEF-B365-D5449DF7D2D0}" sibTransId="{0A62987C-473B-4E66-B44B-550FDD4F72D8}"/>
    <dgm:cxn modelId="{26539C85-251B-4A30-9B52-99587013C2ED}" srcId="{88B89981-E0A8-46B9-9641-133487D4A483}" destId="{1CB2D36D-0444-4B78-908C-AD007D486FF9}" srcOrd="0" destOrd="0" parTransId="{72E5B7DA-6DDB-487A-8AC7-979109A68423}" sibTransId="{2FD03553-E811-47D9-8623-065FE179FD6A}"/>
    <dgm:cxn modelId="{48EA7ECE-F61E-48B3-BCA7-ABC359370069}" srcId="{4AFB10B5-C1F1-4DE5-B5E2-EB213E752DFF}" destId="{EB782AEB-2370-464A-AC77-79312F8F46DA}" srcOrd="2" destOrd="0" parTransId="{9890CBB1-A33E-4B5D-972F-D24A724367C9}" sibTransId="{9656B969-472A-44E6-AA75-7B5DB0844A89}"/>
    <dgm:cxn modelId="{470D02E9-BBD4-447C-863B-EF0818D8CB69}" srcId="{88B89981-E0A8-46B9-9641-133487D4A483}" destId="{97FF0AEE-C72C-4233-AEC8-610A30EADB48}" srcOrd="1" destOrd="0" parTransId="{8CBD7E53-3A39-4B9B-AD5F-CC0A6F5FD9BF}" sibTransId="{9AF31C7C-6F05-48BA-A57A-53B44FC5FDC8}"/>
    <dgm:cxn modelId="{124F7564-A5ED-4DDB-A620-538F6B5FF029}" type="presOf" srcId="{1CB2D36D-0444-4B78-908C-AD007D486FF9}" destId="{45664C96-E38B-4BF4-90A5-EDBD4157C512}" srcOrd="0" destOrd="0" presId="urn:microsoft.com/office/officeart/2005/8/layout/list1"/>
    <dgm:cxn modelId="{1A4EC720-4DD8-48A8-8342-FCCBC7BE91BC}" type="presOf" srcId="{DB65DF1A-817D-481A-AB8E-ED8310670F80}" destId="{FD35782D-1252-4877-93DF-6F9B0F0C3E3E}" srcOrd="0" destOrd="1" presId="urn:microsoft.com/office/officeart/2005/8/layout/list1"/>
    <dgm:cxn modelId="{2A3319EF-0209-4364-9255-298D4702FED6}" srcId="{2EEE7F0A-8003-4D5E-B9D0-FBDB47B970E3}" destId="{768D5DD4-D263-42B1-956E-ABE3F23FB2C2}" srcOrd="0" destOrd="0" parTransId="{9FB7AE40-7BA9-4290-990A-0D3F1C68F669}" sibTransId="{E03AFFE0-CECC-416B-B772-6A4AE10C2BC5}"/>
    <dgm:cxn modelId="{D071EE77-EA28-460E-8A78-77E49B68CD8E}" type="presOf" srcId="{97FF0AEE-C72C-4233-AEC8-610A30EADB48}" destId="{45664C96-E38B-4BF4-90A5-EDBD4157C512}" srcOrd="0" destOrd="1" presId="urn:microsoft.com/office/officeart/2005/8/layout/list1"/>
    <dgm:cxn modelId="{F39D7044-572F-4D8C-8171-20055ECFAEC1}" srcId="{EB782AEB-2370-464A-AC77-79312F8F46DA}" destId="{DB65DF1A-817D-481A-AB8E-ED8310670F80}" srcOrd="1" destOrd="0" parTransId="{B9877457-70C7-4210-850B-3FD356BD07C7}" sibTransId="{51642A9C-C943-4E98-8D65-84ED02590EB2}"/>
    <dgm:cxn modelId="{75611ED5-856B-423B-BEFE-AC464F53FA07}" type="presOf" srcId="{88B89981-E0A8-46B9-9641-133487D4A483}" destId="{BB9B306B-E3A1-45BA-836B-0C90AE39FAEF}" srcOrd="0" destOrd="0" presId="urn:microsoft.com/office/officeart/2005/8/layout/list1"/>
    <dgm:cxn modelId="{B8468001-F0F7-4E3C-A1F8-77815AC11271}" srcId="{88B89981-E0A8-46B9-9641-133487D4A483}" destId="{6C227D24-6F6F-4EEA-BB97-B9672F9B7E6E}" srcOrd="2" destOrd="0" parTransId="{3EB14F30-CB38-4ED4-BCBB-9F16CFC59887}" sibTransId="{6668FE2C-150A-444B-B9A8-BA52650A7751}"/>
    <dgm:cxn modelId="{69B9BC9A-0942-4309-8749-A375FF8D17A4}" srcId="{EB782AEB-2370-464A-AC77-79312F8F46DA}" destId="{7DC5E0C3-9DCA-48FF-B7C0-C900B5CE726A}" srcOrd="0" destOrd="0" parTransId="{C7D63E8C-6630-448E-911C-696046BF7CED}" sibTransId="{90F661C1-5707-4FD8-BE0A-7485D3B5BAD6}"/>
    <dgm:cxn modelId="{FD1B2816-5EA8-43CB-91D9-73CE4A818FF7}" srcId="{88B89981-E0A8-46B9-9641-133487D4A483}" destId="{3A4205AD-CF76-439E-91DC-A5FF060B35DB}" srcOrd="3" destOrd="0" parTransId="{E7042124-7861-4E00-98AB-8F2E29B0DC50}" sibTransId="{56A79C69-888A-4F51-8B20-A120B3DF495E}"/>
    <dgm:cxn modelId="{8703CE1B-BF47-4DA4-A884-108246E4AA6F}" srcId="{4AFB10B5-C1F1-4DE5-B5E2-EB213E752DFF}" destId="{88B89981-E0A8-46B9-9641-133487D4A483}" srcOrd="0" destOrd="0" parTransId="{758C8CD8-AEA8-4397-B967-779DC9385D3B}" sibTransId="{4754750E-5817-409F-A489-C0CA520C0D61}"/>
    <dgm:cxn modelId="{034AD7F0-F341-4425-A90D-8212788A197A}" type="presOf" srcId="{768D5DD4-D263-42B1-956E-ABE3F23FB2C2}" destId="{38908EFC-2184-41A3-8904-E7C718B96A21}" srcOrd="0" destOrd="0" presId="urn:microsoft.com/office/officeart/2005/8/layout/list1"/>
    <dgm:cxn modelId="{0391BBBA-A21C-4041-AE0A-F2B1DE4ED4AF}" type="presOf" srcId="{2EEE7F0A-8003-4D5E-B9D0-FBDB47B970E3}" destId="{73EB7852-5791-4FE6-8185-D35CA8473BAD}" srcOrd="1" destOrd="0" presId="urn:microsoft.com/office/officeart/2005/8/layout/list1"/>
    <dgm:cxn modelId="{25B06A0D-A847-4975-B3F8-79C850685B57}" type="presParOf" srcId="{CFF586CE-88A9-4BA7-8709-A3F2C8B4CE18}" destId="{3483FEB1-79B6-434F-9804-0F8BE0DD9FE8}" srcOrd="0" destOrd="0" presId="urn:microsoft.com/office/officeart/2005/8/layout/list1"/>
    <dgm:cxn modelId="{58208A1C-C780-4829-9DF1-D4D1AE17D731}" type="presParOf" srcId="{3483FEB1-79B6-434F-9804-0F8BE0DD9FE8}" destId="{BB9B306B-E3A1-45BA-836B-0C90AE39FAEF}" srcOrd="0" destOrd="0" presId="urn:microsoft.com/office/officeart/2005/8/layout/list1"/>
    <dgm:cxn modelId="{93821C69-7E24-4648-A02D-344E5F4FC792}" type="presParOf" srcId="{3483FEB1-79B6-434F-9804-0F8BE0DD9FE8}" destId="{B07E7560-A72D-4DDD-A729-43891B1A5E53}" srcOrd="1" destOrd="0" presId="urn:microsoft.com/office/officeart/2005/8/layout/list1"/>
    <dgm:cxn modelId="{E7F8C71A-B139-45F6-857F-C454270FEC39}" type="presParOf" srcId="{CFF586CE-88A9-4BA7-8709-A3F2C8B4CE18}" destId="{E77DFE2E-E469-4082-913E-67F170A46D88}" srcOrd="1" destOrd="0" presId="urn:microsoft.com/office/officeart/2005/8/layout/list1"/>
    <dgm:cxn modelId="{E07C7AFA-E430-42D9-9731-B122C43AB2EA}" type="presParOf" srcId="{CFF586CE-88A9-4BA7-8709-A3F2C8B4CE18}" destId="{45664C96-E38B-4BF4-90A5-EDBD4157C512}" srcOrd="2" destOrd="0" presId="urn:microsoft.com/office/officeart/2005/8/layout/list1"/>
    <dgm:cxn modelId="{00C97852-480C-4B39-8107-E78A72A5A1A7}" type="presParOf" srcId="{CFF586CE-88A9-4BA7-8709-A3F2C8B4CE18}" destId="{C540101F-0B0B-42D5-8BB2-3B6A529814BD}" srcOrd="3" destOrd="0" presId="urn:microsoft.com/office/officeart/2005/8/layout/list1"/>
    <dgm:cxn modelId="{4D90549E-2FE7-4661-B906-6D53C5A72E38}" type="presParOf" srcId="{CFF586CE-88A9-4BA7-8709-A3F2C8B4CE18}" destId="{9422C543-7688-4CC2-96B0-0574CF040AAA}" srcOrd="4" destOrd="0" presId="urn:microsoft.com/office/officeart/2005/8/layout/list1"/>
    <dgm:cxn modelId="{9228A069-11D6-4D02-AB1A-8F6F7C5CC44E}" type="presParOf" srcId="{9422C543-7688-4CC2-96B0-0574CF040AAA}" destId="{F30D59E1-93BE-4E03-968E-59F62301EFBB}" srcOrd="0" destOrd="0" presId="urn:microsoft.com/office/officeart/2005/8/layout/list1"/>
    <dgm:cxn modelId="{A00F7974-B5B9-442D-9063-052DCC1CF9E8}" type="presParOf" srcId="{9422C543-7688-4CC2-96B0-0574CF040AAA}" destId="{73EB7852-5791-4FE6-8185-D35CA8473BAD}" srcOrd="1" destOrd="0" presId="urn:microsoft.com/office/officeart/2005/8/layout/list1"/>
    <dgm:cxn modelId="{54773625-8FF0-415F-813E-36C7EFA07B2F}" type="presParOf" srcId="{CFF586CE-88A9-4BA7-8709-A3F2C8B4CE18}" destId="{5BDF3358-E337-4227-9CEB-81F27C5CA5EA}" srcOrd="5" destOrd="0" presId="urn:microsoft.com/office/officeart/2005/8/layout/list1"/>
    <dgm:cxn modelId="{DD48FEEA-E3D9-4D41-A824-B47FE0973EF7}" type="presParOf" srcId="{CFF586CE-88A9-4BA7-8709-A3F2C8B4CE18}" destId="{38908EFC-2184-41A3-8904-E7C718B96A21}" srcOrd="6" destOrd="0" presId="urn:microsoft.com/office/officeart/2005/8/layout/list1"/>
    <dgm:cxn modelId="{48BB1D79-33C2-45D1-AA4F-F02001B46B3A}" type="presParOf" srcId="{CFF586CE-88A9-4BA7-8709-A3F2C8B4CE18}" destId="{6D8DD4CB-BD26-4106-85AA-4C66BB976F40}" srcOrd="7" destOrd="0" presId="urn:microsoft.com/office/officeart/2005/8/layout/list1"/>
    <dgm:cxn modelId="{3E1B4911-FFEC-4CC6-80DA-56515C4F9001}" type="presParOf" srcId="{CFF586CE-88A9-4BA7-8709-A3F2C8B4CE18}" destId="{1FBBBCEE-D638-4F89-94B9-7BC1A3A70A44}" srcOrd="8" destOrd="0" presId="urn:microsoft.com/office/officeart/2005/8/layout/list1"/>
    <dgm:cxn modelId="{A86AD74A-F5DA-42C1-BA43-CF0206B4A843}" type="presParOf" srcId="{1FBBBCEE-D638-4F89-94B9-7BC1A3A70A44}" destId="{BF2914AF-9746-49EF-B087-78B93F50C077}" srcOrd="0" destOrd="0" presId="urn:microsoft.com/office/officeart/2005/8/layout/list1"/>
    <dgm:cxn modelId="{CB2256EF-5CEA-4D5E-99C4-C704BD7A2F3E}" type="presParOf" srcId="{1FBBBCEE-D638-4F89-94B9-7BC1A3A70A44}" destId="{2E59F929-D645-4B86-8E46-BE2A3BD8C7D1}" srcOrd="1" destOrd="0" presId="urn:microsoft.com/office/officeart/2005/8/layout/list1"/>
    <dgm:cxn modelId="{E42C3732-EF20-451F-888D-BBC54FBE6D73}" type="presParOf" srcId="{CFF586CE-88A9-4BA7-8709-A3F2C8B4CE18}" destId="{9D9AD19E-B584-42DD-8500-F8DDE545FE32}" srcOrd="9" destOrd="0" presId="urn:microsoft.com/office/officeart/2005/8/layout/list1"/>
    <dgm:cxn modelId="{1C22B9AC-7384-4644-AD4B-CE5890E17794}" type="presParOf" srcId="{CFF586CE-88A9-4BA7-8709-A3F2C8B4CE18}" destId="{FD35782D-1252-4877-93DF-6F9B0F0C3E3E}" srcOrd="10"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2DA6ED8E-D021-4A02-AE57-C8804BD62502}" type="datetimeFigureOut">
              <a:rPr lang="en-US" smtClean="0"/>
              <a:pPr/>
              <a:t>11/11/2008</a:t>
            </a:fld>
            <a:endParaRPr lang="en-GB"/>
          </a:p>
        </p:txBody>
      </p:sp>
      <p:sp>
        <p:nvSpPr>
          <p:cNvPr id="4" name="Footer Placeholder 3"/>
          <p:cNvSpPr>
            <a:spLocks noGrp="1"/>
          </p:cNvSpPr>
          <p:nvPr>
            <p:ph type="ftr" sz="quarter" idx="2"/>
          </p:nvPr>
        </p:nvSpPr>
        <p:spPr>
          <a:xfrm>
            <a:off x="0" y="8770938"/>
            <a:ext cx="3005138" cy="4619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27475" y="8770938"/>
            <a:ext cx="3005138" cy="461962"/>
          </a:xfrm>
          <a:prstGeom prst="rect">
            <a:avLst/>
          </a:prstGeom>
        </p:spPr>
        <p:txBody>
          <a:bodyPr vert="horz" lIns="91440" tIns="45720" rIns="91440" bIns="45720" rtlCol="0" anchor="b"/>
          <a:lstStyle>
            <a:lvl1pPr algn="r">
              <a:defRPr sz="1200"/>
            </a:lvl1pPr>
          </a:lstStyle>
          <a:p>
            <a:fld id="{7B666F0C-E6EB-420C-A9C6-6646D5FA5DA2}"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724"/>
          </a:xfrm>
          <a:prstGeom prst="rect">
            <a:avLst/>
          </a:prstGeom>
        </p:spPr>
        <p:txBody>
          <a:bodyPr vert="horz" lIns="92309" tIns="46154" rIns="92309" bIns="46154"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27775" y="0"/>
            <a:ext cx="3004820" cy="461724"/>
          </a:xfrm>
          <a:prstGeom prst="rect">
            <a:avLst/>
          </a:prstGeom>
        </p:spPr>
        <p:txBody>
          <a:bodyPr vert="horz" lIns="92309" tIns="46154" rIns="92309" bIns="46154" rtlCol="0"/>
          <a:lstStyle>
            <a:lvl1pPr algn="r" fontAlgn="auto">
              <a:spcBef>
                <a:spcPts val="0"/>
              </a:spcBef>
              <a:spcAft>
                <a:spcPts val="0"/>
              </a:spcAft>
              <a:defRPr sz="1200" smtClean="0">
                <a:latin typeface="+mn-lt"/>
              </a:defRPr>
            </a:lvl1pPr>
          </a:lstStyle>
          <a:p>
            <a:pPr>
              <a:defRPr/>
            </a:pPr>
            <a:fld id="{6E0C5D38-DF9A-4445-8626-850A75E8A8D4}" type="datetimeFigureOut">
              <a:rPr lang="en-US"/>
              <a:pPr>
                <a:defRPr/>
              </a:pPr>
              <a:t>11/11/2008</a:t>
            </a:fld>
            <a:endParaRPr lang="en-US" dirty="0"/>
          </a:p>
        </p:txBody>
      </p:sp>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92309" tIns="46154" rIns="92309" bIns="46154" rtlCol="0" anchor="ctr"/>
          <a:lstStyle/>
          <a:p>
            <a:pPr lvl="0"/>
            <a:endParaRPr lang="en-US" noProof="0" dirty="0"/>
          </a:p>
        </p:txBody>
      </p:sp>
      <p:sp>
        <p:nvSpPr>
          <p:cNvPr id="5" name="Notes Placeholder 4"/>
          <p:cNvSpPr>
            <a:spLocks noGrp="1"/>
          </p:cNvSpPr>
          <p:nvPr>
            <p:ph type="body" sz="quarter" idx="3"/>
          </p:nvPr>
        </p:nvSpPr>
        <p:spPr>
          <a:xfrm>
            <a:off x="693420" y="4386382"/>
            <a:ext cx="5547360" cy="4155520"/>
          </a:xfrm>
          <a:prstGeom prst="rect">
            <a:avLst/>
          </a:prstGeom>
        </p:spPr>
        <p:txBody>
          <a:bodyPr vert="horz" lIns="92309" tIns="46154" rIns="92309" bIns="4615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1161"/>
            <a:ext cx="3004820" cy="461724"/>
          </a:xfrm>
          <a:prstGeom prst="rect">
            <a:avLst/>
          </a:prstGeom>
        </p:spPr>
        <p:txBody>
          <a:bodyPr vert="horz" lIns="92309" tIns="46154" rIns="92309" bIns="46154"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27775" y="8771161"/>
            <a:ext cx="3004820" cy="461724"/>
          </a:xfrm>
          <a:prstGeom prst="rect">
            <a:avLst/>
          </a:prstGeom>
        </p:spPr>
        <p:txBody>
          <a:bodyPr vert="horz" lIns="92309" tIns="46154" rIns="92309" bIns="46154" rtlCol="0" anchor="b"/>
          <a:lstStyle>
            <a:lvl1pPr algn="r" fontAlgn="auto">
              <a:spcBef>
                <a:spcPts val="0"/>
              </a:spcBef>
              <a:spcAft>
                <a:spcPts val="0"/>
              </a:spcAft>
              <a:defRPr sz="1200" smtClean="0">
                <a:latin typeface="+mn-lt"/>
              </a:defRPr>
            </a:lvl1pPr>
          </a:lstStyle>
          <a:p>
            <a:pPr>
              <a:defRPr/>
            </a:pPr>
            <a:fld id="{50DE6646-E7DD-4F5B-9E92-9AE3365AA85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http://www.microsoft.com/casestudies/casestudy.aspx?casestudyid=4000001827</a:t>
            </a:r>
          </a:p>
          <a:p>
            <a:endParaRPr lang="en-US" b="1" u="sng" dirty="0" smtClean="0"/>
          </a:p>
          <a:p>
            <a:pPr defTabSz="923854" fontAlgn="auto">
              <a:spcBef>
                <a:spcPts val="0"/>
              </a:spcBef>
              <a:spcAft>
                <a:spcPts val="0"/>
              </a:spcAft>
              <a:defRPr/>
            </a:pPr>
            <a:r>
              <a:rPr lang="en-US" b="1" dirty="0" smtClean="0"/>
              <a:t>Software and Services</a:t>
            </a:r>
            <a:r>
              <a:rPr lang="en-US" dirty="0" smtClean="0"/>
              <a:t/>
            </a:r>
            <a:br>
              <a:rPr lang="en-US" dirty="0" smtClean="0"/>
            </a:br>
            <a:r>
              <a:rPr lang="en-US" dirty="0" smtClean="0"/>
              <a:t>Microsoft Exchange Server 2007</a:t>
            </a:r>
            <a:br>
              <a:rPr lang="en-US" dirty="0" smtClean="0"/>
            </a:br>
            <a:r>
              <a:rPr lang="en-US" dirty="0" smtClean="0"/>
              <a:t>Windows Server 2008</a:t>
            </a:r>
            <a:br>
              <a:rPr lang="en-US" dirty="0" smtClean="0"/>
            </a:br>
            <a:endParaRPr lang="en-US" dirty="0" smtClean="0"/>
          </a:p>
          <a:p>
            <a:endParaRPr lang="en-US" b="1" u="sng" dirty="0"/>
          </a:p>
        </p:txBody>
      </p:sp>
      <p:sp>
        <p:nvSpPr>
          <p:cNvPr id="4" name="Slide Number Placeholder 3"/>
          <p:cNvSpPr>
            <a:spLocks noGrp="1"/>
          </p:cNvSpPr>
          <p:nvPr>
            <p:ph type="sldNum" sz="quarter" idx="10"/>
          </p:nvPr>
        </p:nvSpPr>
        <p:spPr/>
        <p:txBody>
          <a:bodyPr/>
          <a:lstStyle/>
          <a:p>
            <a:pPr>
              <a:defRPr/>
            </a:pPr>
            <a:fld id="{1CFAED12-E301-41EA-A127-2FBDF22BD46D}"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http://www.microsoft.com/casestudies/casestudy.aspx?casestudyid=4000001827</a:t>
            </a:r>
          </a:p>
          <a:p>
            <a:endParaRPr lang="en-US" b="1" u="sng" dirty="0" smtClean="0"/>
          </a:p>
          <a:p>
            <a:pPr defTabSz="923854" fontAlgn="auto">
              <a:spcBef>
                <a:spcPts val="0"/>
              </a:spcBef>
              <a:spcAft>
                <a:spcPts val="0"/>
              </a:spcAft>
              <a:defRPr/>
            </a:pPr>
            <a:r>
              <a:rPr lang="en-US" b="1" dirty="0" smtClean="0"/>
              <a:t>Software and Services</a:t>
            </a:r>
            <a:r>
              <a:rPr lang="en-US" dirty="0" smtClean="0"/>
              <a:t/>
            </a:r>
            <a:br>
              <a:rPr lang="en-US" dirty="0" smtClean="0"/>
            </a:br>
            <a:r>
              <a:rPr lang="en-US" dirty="0" smtClean="0"/>
              <a:t>Microsoft Exchange Server 2007</a:t>
            </a:r>
            <a:br>
              <a:rPr lang="en-US" dirty="0" smtClean="0"/>
            </a:br>
            <a:r>
              <a:rPr lang="en-US" dirty="0" smtClean="0"/>
              <a:t>Windows Server 2008</a:t>
            </a:r>
            <a:br>
              <a:rPr lang="en-US" dirty="0" smtClean="0"/>
            </a:br>
            <a:endParaRPr lang="en-US" dirty="0" smtClean="0"/>
          </a:p>
          <a:p>
            <a:endParaRPr lang="en-US" b="1" u="sng" dirty="0"/>
          </a:p>
        </p:txBody>
      </p:sp>
      <p:sp>
        <p:nvSpPr>
          <p:cNvPr id="4" name="Slide Number Placeholder 3"/>
          <p:cNvSpPr>
            <a:spLocks noGrp="1"/>
          </p:cNvSpPr>
          <p:nvPr>
            <p:ph type="sldNum" sz="quarter" idx="10"/>
          </p:nvPr>
        </p:nvSpPr>
        <p:spPr/>
        <p:txBody>
          <a:bodyPr/>
          <a:lstStyle/>
          <a:p>
            <a:pPr>
              <a:defRPr/>
            </a:pPr>
            <a:fld id="{1CFAED12-E301-41EA-A127-2FBDF22BD46D}"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normAutofit lnSpcReduction="10000"/>
          </a:bodyPr>
          <a:lstStyle/>
          <a:p>
            <a:r>
              <a:rPr lang="en-US" dirty="0" smtClean="0">
                <a:latin typeface="Segoe" pitchFamily="34" charset="0"/>
              </a:rPr>
              <a:t>In order for a successful IT project rollout to become a reality, understanding the network environment is key.  The MAP tool works as a remote inventory engine.  By simply installing MAP on a single desktop or server, connecting it to the IT network, and confirming the correct credentials, you will be able to leverage WMI and other protocols to find and assess computers on the network.  MAP can generate technology-specific assessments and recommendation reports in both Microsoft Word and Microsoft Excel.</a:t>
            </a:r>
          </a:p>
          <a:p>
            <a:r>
              <a:rPr lang="en-US" dirty="0" smtClean="0">
                <a:latin typeface="Segoe" pitchFamily="34" charset="0"/>
              </a:rPr>
              <a:t> </a:t>
            </a:r>
          </a:p>
          <a:p>
            <a:r>
              <a:rPr lang="en-US" dirty="0" smtClean="0">
                <a:latin typeface="Segoe" pitchFamily="34" charset="0"/>
              </a:rPr>
              <a:t>Some of the features of the MAP tool include:</a:t>
            </a:r>
          </a:p>
          <a:p>
            <a:pPr lvl="0">
              <a:buFont typeface="Arial" pitchFamily="34" charset="0"/>
              <a:buChar char="•"/>
            </a:pPr>
            <a:r>
              <a:rPr lang="en-US" dirty="0" smtClean="0">
                <a:latin typeface="Segoe" pitchFamily="34" charset="0"/>
              </a:rPr>
              <a:t>Integrated portal with automated tools and guidance from desktops to servers</a:t>
            </a:r>
          </a:p>
          <a:p>
            <a:pPr lvl="0">
              <a:buFont typeface="Arial" pitchFamily="34" charset="0"/>
              <a:buChar char="•"/>
            </a:pPr>
            <a:r>
              <a:rPr lang="en-US" dirty="0" err="1" smtClean="0">
                <a:latin typeface="Segoe" pitchFamily="34" charset="0"/>
              </a:rPr>
              <a:t>Agentless</a:t>
            </a:r>
            <a:r>
              <a:rPr lang="en-US" dirty="0" smtClean="0">
                <a:latin typeface="Segoe" pitchFamily="34" charset="0"/>
              </a:rPr>
              <a:t> inventory of clients, servers, applications, devices, and roles</a:t>
            </a:r>
          </a:p>
          <a:p>
            <a:pPr lvl="0">
              <a:buFont typeface="Arial" pitchFamily="34" charset="0"/>
              <a:buChar char="•"/>
            </a:pPr>
            <a:r>
              <a:rPr lang="en-US" dirty="0" smtClean="0">
                <a:latin typeface="Segoe" pitchFamily="34" charset="0"/>
              </a:rPr>
              <a:t>Technology migration, readiness assessment, and proposal generation</a:t>
            </a:r>
          </a:p>
          <a:p>
            <a:r>
              <a:rPr lang="en-US" dirty="0" smtClean="0">
                <a:latin typeface="Segoe" pitchFamily="34" charset="0"/>
              </a:rPr>
              <a:t> </a:t>
            </a:r>
          </a:p>
          <a:p>
            <a:r>
              <a:rPr lang="en-US" dirty="0" smtClean="0">
                <a:latin typeface="Segoe" pitchFamily="34" charset="0"/>
              </a:rPr>
              <a:t>Additionally, the MAP tool provides:</a:t>
            </a:r>
          </a:p>
          <a:p>
            <a:pPr lvl="0">
              <a:buFont typeface="Arial" pitchFamily="34" charset="0"/>
              <a:buChar char="•"/>
            </a:pPr>
            <a:r>
              <a:rPr lang="en-US" dirty="0" smtClean="0">
                <a:latin typeface="Segoe" pitchFamily="34" charset="0"/>
              </a:rPr>
              <a:t>Hardware and device compatibility for Windows Vista, Windows Server 2008, and  Microsoft Office System 2007</a:t>
            </a:r>
          </a:p>
          <a:p>
            <a:pPr lvl="0">
              <a:buFont typeface="Arial" pitchFamily="34" charset="0"/>
              <a:buChar char="•"/>
            </a:pPr>
            <a:r>
              <a:rPr lang="en-US" dirty="0" smtClean="0">
                <a:latin typeface="Segoe" pitchFamily="34" charset="0"/>
              </a:rPr>
              <a:t>Server virtualization candidates for consolidation with Hyper-V and Virtual Server 2005 R2</a:t>
            </a:r>
          </a:p>
          <a:p>
            <a:pPr lvl="0">
              <a:buFont typeface="Arial" pitchFamily="34" charset="0"/>
              <a:buChar char="•"/>
            </a:pPr>
            <a:r>
              <a:rPr lang="en-US" dirty="0" smtClean="0">
                <a:latin typeface="Segoe" pitchFamily="34" charset="0"/>
              </a:rPr>
              <a:t>Infrastructure assessment for environment to leverage Microsoft Application Virtualization (formerly </a:t>
            </a:r>
            <a:r>
              <a:rPr lang="en-US" dirty="0" err="1" smtClean="0">
                <a:latin typeface="Segoe" pitchFamily="34" charset="0"/>
              </a:rPr>
              <a:t>SoftGrid</a:t>
            </a:r>
            <a:r>
              <a:rPr lang="en-US" dirty="0" smtClean="0">
                <a:latin typeface="Segoe" pitchFamily="34" charset="0"/>
              </a:rPr>
              <a:t>)</a:t>
            </a:r>
            <a:endParaRPr lang="en-US" dirty="0">
              <a:latin typeface="Segoe" pitchFamily="34" charset="0"/>
            </a:endParaRPr>
          </a:p>
        </p:txBody>
      </p:sp>
      <p:sp>
        <p:nvSpPr>
          <p:cNvPr id="67588" name="Footer Placeholder 3"/>
          <p:cNvSpPr>
            <a:spLocks noGrp="1"/>
          </p:cNvSpPr>
          <p:nvPr>
            <p:ph type="ftr" sz="quarter" idx="4"/>
          </p:nvPr>
        </p:nvSpPr>
        <p:spPr>
          <a:noFill/>
        </p:spPr>
        <p:txBody>
          <a:bodyPr/>
          <a:lstStyle/>
          <a:p>
            <a:r>
              <a:rPr lang="en-US" dirty="0" smtClean="0">
                <a:latin typeface="Arial" pitchFamily="34" charset="0"/>
                <a:cs typeface="Arial" pitchFamily="34" charset="0"/>
              </a:rPr>
              <a:t>Microsoft Confidential – February 20072007 Microsoft Corporation. All rights reserved.</a:t>
            </a:r>
          </a:p>
          <a:p>
            <a:r>
              <a:rPr lang="en-US" dirty="0" smtClean="0">
                <a:latin typeface="Arial" pitchFamily="34" charset="0"/>
                <a:cs typeface="Arial" pitchFamily="34" charset="0"/>
              </a:rPr>
              <a:t>This presentation is for informational purposes only. Microsoft makes no warranties, express or implied, in this summary.</a:t>
            </a:r>
          </a:p>
        </p:txBody>
      </p:sp>
      <p:sp>
        <p:nvSpPr>
          <p:cNvPr id="67589" name="Slide Number Placeholder 4"/>
          <p:cNvSpPr>
            <a:spLocks noGrp="1"/>
          </p:cNvSpPr>
          <p:nvPr>
            <p:ph type="sldNum" sz="quarter" idx="5"/>
          </p:nvPr>
        </p:nvSpPr>
        <p:spPr>
          <a:noFill/>
        </p:spPr>
        <p:txBody>
          <a:bodyPr/>
          <a:lstStyle/>
          <a:p>
            <a:fld id="{DE00FA00-04B9-4161-9313-F8528AD64BF0}" type="slidenum">
              <a:rPr lang="en-US"/>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Segoe" pitchFamily="34" charset="0"/>
              </a:rPr>
              <a:t>The Microsoft Integrated Virtualization ROI Tool is designed to help organizations make the business case for virtualization solutions and easily compare the cost of Microsoft’s solutions to competing technologies.</a:t>
            </a:r>
          </a:p>
          <a:p>
            <a:r>
              <a:rPr lang="en-US" dirty="0" smtClean="0">
                <a:latin typeface="Segoe" pitchFamily="34" charset="0"/>
              </a:rPr>
              <a:t> </a:t>
            </a:r>
          </a:p>
          <a:p>
            <a:r>
              <a:rPr lang="en-US" dirty="0" smtClean="0">
                <a:latin typeface="Segoe" pitchFamily="34" charset="0"/>
              </a:rPr>
              <a:t>The ROI Tool can assist organizations in rapidly determining their particular ROI with Microsoft’s virtualizations solution.  The tool allows you to enter information about the business’s current infrastructure, including hardware, operating systems, and workloads.  The tool assists in determining the virtualized infrastructure and estimating the cost to implement it, taking into consideration hardware costs and software licensing in order to provide the most comprehensive pricing.  The ROI Tool also compares competitive products to illustrate the cost savings to your business of the Microsoft solution.</a:t>
            </a:r>
            <a:endParaRPr lang="en-US" dirty="0">
              <a:latin typeface="Segoe" pitchFamily="34" charset="0"/>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a:xfrm>
            <a:off x="3927776" y="0"/>
            <a:ext cx="3004820" cy="461724"/>
          </a:xfrm>
          <a:prstGeom prst="rect">
            <a:avLst/>
          </a:prstGeom>
        </p:spPr>
        <p:txBody>
          <a:bodyPr/>
          <a:lstStyle/>
          <a:p>
            <a:fld id="{81331B57-0BE5-4F82-AA58-76F53EFF3ADA}" type="datetime8">
              <a:rPr lang="en-US" smtClean="0"/>
              <a:pPr/>
              <a:t>11/11/2008 9:15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Segoe" pitchFamily="34" charset="0"/>
              </a:rPr>
              <a:t>Why should you choose Microsoft for your virtualization needs?  Microsoft provides a comprehensive, end-to-end toolset for creating, provisioning, managing, and securing both the virtual and the physical infrastructures of your organization, including the management of third-party virtualization solutions.</a:t>
            </a:r>
          </a:p>
          <a:p>
            <a:r>
              <a:rPr lang="en-US" dirty="0" smtClean="0">
                <a:latin typeface="Segoe" pitchFamily="34" charset="0"/>
              </a:rPr>
              <a:t> </a:t>
            </a:r>
          </a:p>
          <a:p>
            <a:r>
              <a:rPr lang="en-US" dirty="0" smtClean="0">
                <a:latin typeface="Segoe" pitchFamily="34" charset="0"/>
              </a:rPr>
              <a:t>Using familiar interfaces and common management consoles, an environment based on Microsoft technologies will deliver the promised cost, service level, and agility benefits while reducing system complexity that can result from disparate point solutions.  Your IT organization can harness the power of virtualization across the enterprise while simultaneously improving the efficiency and effectiveness of your operations. </a:t>
            </a:r>
            <a:endParaRPr lang="en-US" dirty="0" smtClean="0">
              <a:latin typeface="Segoe"/>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08304"/>
            <a:fld id="{96E9A160-5C39-4CDA-BA00-0AB55A2B7A82}" type="slidenum">
              <a:rPr lang="en-US"/>
              <a:pPr defTabSz="1108304"/>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20702" fontAlgn="base">
              <a:spcBef>
                <a:spcPct val="0"/>
              </a:spcBef>
              <a:spcAft>
                <a:spcPct val="0"/>
              </a:spcAft>
              <a:defRPr/>
            </a:pPr>
            <a:fld id="{06AF0916-8302-4379-AD64-4A9C2902CFD1}" type="slidenum">
              <a:rPr lang="en-US">
                <a:cs typeface="Arial" charset="0"/>
              </a:rPr>
              <a:pPr defTabSz="920702" fontAlgn="base">
                <a:spcBef>
                  <a:spcPct val="0"/>
                </a:spcBef>
                <a:spcAft>
                  <a:spcPct val="0"/>
                </a:spcAft>
                <a:defRPr/>
              </a:pPr>
              <a:t>18</a:t>
            </a:fld>
            <a:endParaRPr lang="en-US" dirty="0">
              <a:cs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0" hangingPunct="0">
              <a:lnSpc>
                <a:spcPct val="105000"/>
              </a:lnSpc>
              <a:spcBef>
                <a:spcPct val="0"/>
              </a:spcBef>
            </a:pPr>
            <a:r>
              <a:rPr lang="en-US" sz="1200" u="none" dirty="0" smtClean="0">
                <a:solidFill>
                  <a:srgbClr val="E7612C"/>
                </a:solidFill>
              </a:rPr>
              <a:t>Shipments of virtualized physical servers in Western Europe is forecasted to rise at a CAGR of 55% during 2006-11 (IDC)</a:t>
            </a:r>
          </a:p>
          <a:p>
            <a:pPr eaLnBrk="0" hangingPunct="0">
              <a:lnSpc>
                <a:spcPct val="105000"/>
              </a:lnSpc>
              <a:spcBef>
                <a:spcPct val="0"/>
              </a:spcBef>
            </a:pPr>
            <a:endParaRPr lang="en-US" sz="1200" u="none" dirty="0" smtClean="0">
              <a:solidFill>
                <a:srgbClr val="E7612C"/>
              </a:solidFill>
            </a:endParaRPr>
          </a:p>
          <a:p>
            <a:pPr eaLnBrk="0" hangingPunct="0">
              <a:lnSpc>
                <a:spcPct val="105000"/>
              </a:lnSpc>
              <a:spcBef>
                <a:spcPct val="0"/>
              </a:spcBef>
            </a:pPr>
            <a:r>
              <a:rPr lang="en-GB" dirty="0" smtClean="0"/>
              <a:t>worldwide x86 server shipments will be reduced by a 7% compound annual growth rate from 2007 through 2012.</a:t>
            </a:r>
          </a:p>
          <a:p>
            <a:pPr eaLnBrk="0" hangingPunct="0">
              <a:lnSpc>
                <a:spcPct val="105000"/>
              </a:lnSpc>
              <a:spcBef>
                <a:spcPct val="0"/>
              </a:spcBef>
            </a:pPr>
            <a:endParaRPr lang="en-GB" sz="1200" u="none" dirty="0" smtClean="0">
              <a:solidFill>
                <a:srgbClr val="E7612C"/>
              </a:solidFill>
            </a:endParaRPr>
          </a:p>
          <a:p>
            <a:pPr eaLnBrk="0" hangingPunct="0">
              <a:lnSpc>
                <a:spcPct val="105000"/>
              </a:lnSpc>
              <a:spcBef>
                <a:spcPct val="0"/>
              </a:spcBef>
            </a:pPr>
            <a:endParaRPr lang="en-US" sz="1200" u="none" dirty="0" smtClean="0">
              <a:solidFill>
                <a:srgbClr val="E7612C"/>
              </a:solidFill>
            </a:endParaRPr>
          </a:p>
          <a:p>
            <a:pPr eaLnBrk="0" hangingPunct="0">
              <a:lnSpc>
                <a:spcPct val="105000"/>
              </a:lnSpc>
              <a:spcBef>
                <a:spcPct val="0"/>
              </a:spcBef>
            </a:pPr>
            <a:endParaRPr lang="en-US" sz="1200" u="none" dirty="0" smtClean="0">
              <a:solidFill>
                <a:srgbClr val="E7612C"/>
              </a:solidFill>
            </a:endParaRPr>
          </a:p>
          <a:p>
            <a:pPr eaLnBrk="0" hangingPunct="0">
              <a:lnSpc>
                <a:spcPct val="105000"/>
              </a:lnSpc>
              <a:spcBef>
                <a:spcPct val="0"/>
              </a:spcBef>
            </a:pPr>
            <a:endParaRPr lang="en-US" sz="1200" u="none" dirty="0">
              <a:solidFill>
                <a:srgbClr val="E7612C"/>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9"/>
          <p:cNvSpPr>
            <a:spLocks noGrp="1" noChangeArrowheads="1"/>
          </p:cNvSpPr>
          <p:nvPr>
            <p:ph type="sldNum" sz="quarter"/>
          </p:nvPr>
        </p:nvSpPr>
        <p:spPr>
          <a:noFill/>
        </p:spPr>
        <p:txBody>
          <a:bodyPr/>
          <a:lstStyle/>
          <a:p>
            <a:pPr>
              <a:tabLst>
                <a:tab pos="730339" algn="l"/>
                <a:tab pos="1462252" algn="l"/>
                <a:tab pos="2192591" algn="l"/>
                <a:tab pos="2924504" algn="l"/>
              </a:tabLst>
            </a:pPr>
            <a:fld id="{B4C975B2-1FBF-4C97-8580-4FFF2A28EAD0}" type="slidenum">
              <a:rPr lang="en-GB" smtClean="0">
                <a:ea typeface="ＭＳ Ｐゴシック" pitchFamily="34" charset="-128"/>
              </a:rPr>
              <a:pPr>
                <a:tabLst>
                  <a:tab pos="730339" algn="l"/>
                  <a:tab pos="1462252" algn="l"/>
                  <a:tab pos="2192591" algn="l"/>
                  <a:tab pos="2924504" algn="l"/>
                </a:tabLst>
              </a:pPr>
              <a:t>20</a:t>
            </a:fld>
            <a:endParaRPr lang="en-GB" dirty="0" smtClean="0">
              <a:ea typeface="ＭＳ Ｐゴシック" pitchFamily="34" charset="-128"/>
            </a:endParaRPr>
          </a:p>
        </p:txBody>
      </p:sp>
      <p:sp>
        <p:nvSpPr>
          <p:cNvPr id="67587" name="Text Box 1"/>
          <p:cNvSpPr txBox="1">
            <a:spLocks noChangeArrowheads="1"/>
          </p:cNvSpPr>
          <p:nvPr/>
        </p:nvSpPr>
        <p:spPr bwMode="auto">
          <a:xfrm>
            <a:off x="1155701" y="692271"/>
            <a:ext cx="4621230" cy="3461356"/>
          </a:xfrm>
          <a:prstGeom prst="rect">
            <a:avLst/>
          </a:prstGeom>
          <a:solidFill>
            <a:srgbClr val="FFFFFF"/>
          </a:solidFill>
          <a:ln w="9360">
            <a:solidFill>
              <a:srgbClr val="000000"/>
            </a:solidFill>
            <a:miter lim="800000"/>
            <a:headEnd/>
            <a:tailEnd/>
          </a:ln>
        </p:spPr>
        <p:txBody>
          <a:bodyPr wrap="none" lIns="92385" tIns="46193" rIns="92385" bIns="46193" anchor="ctr"/>
          <a:lstStyle/>
          <a:p>
            <a:pPr>
              <a:lnSpc>
                <a:spcPct val="81000"/>
              </a:lnSpc>
              <a:buClr>
                <a:srgbClr val="000000"/>
              </a:buClr>
              <a:buSzPct val="100000"/>
              <a:buFont typeface="Arial" charset="0"/>
              <a:buNone/>
            </a:pPr>
            <a:endParaRPr lang="en-US">
              <a:latin typeface="Trebuchet MS" pitchFamily="34" charset="0"/>
            </a:endParaRPr>
          </a:p>
        </p:txBody>
      </p:sp>
      <p:sp>
        <p:nvSpPr>
          <p:cNvPr id="67588" name="Text Box 2"/>
          <p:cNvSpPr>
            <a:spLocks noGrp="1" noChangeArrowheads="1"/>
          </p:cNvSpPr>
          <p:nvPr>
            <p:ph type="body"/>
          </p:nvPr>
        </p:nvSpPr>
        <p:spPr>
          <a:xfrm>
            <a:off x="694049" y="4387012"/>
            <a:ext cx="5544534" cy="4276628"/>
          </a:xfrm>
          <a:noFill/>
          <a:ln/>
        </p:spPr>
        <p:txBody>
          <a:bodyPr/>
          <a:lstStyle/>
          <a:p>
            <a:pPr>
              <a:lnSpc>
                <a:spcPct val="80000"/>
              </a:lnSpc>
              <a:spcBef>
                <a:spcPts val="347"/>
              </a:spcBef>
            </a:pPr>
            <a:r>
              <a:rPr lang="en-GB" sz="900" b="1" dirty="0" smtClean="0">
                <a:latin typeface="Calibri" pitchFamily="34" charset="0"/>
                <a:cs typeface="Arial" charset="0"/>
              </a:rPr>
              <a:t>Develop a cohesive, holistic virtualisation strategy across the IT infrastructure</a:t>
            </a:r>
          </a:p>
          <a:p>
            <a:pPr>
              <a:lnSpc>
                <a:spcPct val="80000"/>
              </a:lnSpc>
              <a:spcBef>
                <a:spcPts val="347"/>
              </a:spcBef>
              <a:buFont typeface="Arial" charset="0"/>
              <a:buChar char="•"/>
            </a:pPr>
            <a:r>
              <a:rPr lang="en-GB" sz="900" dirty="0" smtClean="0">
                <a:latin typeface="Calibri" pitchFamily="34" charset="0"/>
                <a:cs typeface="Arial" charset="0"/>
              </a:rPr>
              <a:t>Design your virtualisation strategy with an end-to-end structure to minimise system complexity and capture maximum benefit</a:t>
            </a:r>
          </a:p>
          <a:p>
            <a:pPr>
              <a:lnSpc>
                <a:spcPct val="80000"/>
              </a:lnSpc>
              <a:spcBef>
                <a:spcPts val="347"/>
              </a:spcBef>
              <a:buFont typeface="Arial" charset="0"/>
              <a:buChar char="•"/>
            </a:pPr>
            <a:r>
              <a:rPr lang="en-GB" sz="900" dirty="0" smtClean="0">
                <a:latin typeface="Calibri" pitchFamily="34" charset="0"/>
                <a:cs typeface="Arial" charset="0"/>
              </a:rPr>
              <a:t>Create a continuous consolidation framework for ongoing optimisation</a:t>
            </a:r>
          </a:p>
          <a:p>
            <a:pPr>
              <a:lnSpc>
                <a:spcPct val="80000"/>
              </a:lnSpc>
              <a:spcBef>
                <a:spcPts val="347"/>
              </a:spcBef>
              <a:buFont typeface="Arial" charset="0"/>
              <a:buChar char="•"/>
            </a:pPr>
            <a:r>
              <a:rPr lang="en-GB" sz="900" dirty="0" smtClean="0">
                <a:latin typeface="Calibri" pitchFamily="34" charset="0"/>
                <a:cs typeface="Arial" charset="0"/>
              </a:rPr>
              <a:t>Employ single-purpose servers to simplify management and provide optimal isolation, conflict reduction and resource usage</a:t>
            </a:r>
          </a:p>
          <a:p>
            <a:pPr>
              <a:lnSpc>
                <a:spcPct val="80000"/>
              </a:lnSpc>
              <a:spcBef>
                <a:spcPts val="347"/>
              </a:spcBef>
            </a:pPr>
            <a:endParaRPr lang="en-US" sz="900" dirty="0" smtClean="0">
              <a:latin typeface="Calibri" pitchFamily="34" charset="0"/>
              <a:cs typeface="Arial" charset="0"/>
            </a:endParaRPr>
          </a:p>
          <a:p>
            <a:pPr>
              <a:lnSpc>
                <a:spcPct val="80000"/>
              </a:lnSpc>
              <a:spcBef>
                <a:spcPts val="347"/>
              </a:spcBef>
            </a:pPr>
            <a:r>
              <a:rPr lang="en-GB" sz="900" b="1" dirty="0" smtClean="0">
                <a:latin typeface="Calibri" pitchFamily="34" charset="0"/>
                <a:cs typeface="Arial" charset="0"/>
              </a:rPr>
              <a:t>Integrating the management of virtual and physical computers with policy-based tools to reduce system complexity</a:t>
            </a:r>
          </a:p>
          <a:p>
            <a:pPr>
              <a:lnSpc>
                <a:spcPct val="80000"/>
              </a:lnSpc>
              <a:spcBef>
                <a:spcPts val="347"/>
              </a:spcBef>
              <a:buFont typeface="Arial" charset="0"/>
              <a:buChar char="•"/>
            </a:pPr>
            <a:r>
              <a:rPr lang="en-GB" sz="900" dirty="0" smtClean="0">
                <a:latin typeface="Calibri" pitchFamily="34" charset="0"/>
                <a:cs typeface="Arial" charset="0"/>
              </a:rPr>
              <a:t>Reduce system complexity by managing virtual server infrastructure in a common console</a:t>
            </a:r>
          </a:p>
          <a:p>
            <a:pPr>
              <a:lnSpc>
                <a:spcPct val="80000"/>
              </a:lnSpc>
              <a:spcBef>
                <a:spcPts val="347"/>
              </a:spcBef>
              <a:buFont typeface="Arial" charset="0"/>
              <a:buChar char="•"/>
            </a:pPr>
            <a:r>
              <a:rPr lang="en-GB" sz="900" dirty="0" smtClean="0">
                <a:latin typeface="Calibri" pitchFamily="34" charset="0"/>
                <a:cs typeface="Arial" charset="0"/>
              </a:rPr>
              <a:t>Leverage existing knowledge on server administration — ensure that the tools for managing virtual resources don’t create knowledge gaps</a:t>
            </a:r>
          </a:p>
          <a:p>
            <a:pPr>
              <a:lnSpc>
                <a:spcPct val="80000"/>
              </a:lnSpc>
              <a:spcBef>
                <a:spcPts val="347"/>
              </a:spcBef>
              <a:buFont typeface="Arial" charset="0"/>
              <a:buChar char="•"/>
            </a:pPr>
            <a:r>
              <a:rPr lang="en-GB" sz="900" dirty="0" smtClean="0">
                <a:latin typeface="Calibri" pitchFamily="34" charset="0"/>
                <a:cs typeface="Arial" charset="0"/>
              </a:rPr>
              <a:t>Automate change management with advanced policy-based tools</a:t>
            </a:r>
          </a:p>
          <a:p>
            <a:pPr>
              <a:lnSpc>
                <a:spcPct val="80000"/>
              </a:lnSpc>
              <a:spcBef>
                <a:spcPts val="347"/>
              </a:spcBef>
            </a:pPr>
            <a:r>
              <a:rPr lang="en-GB" sz="900" dirty="0" smtClean="0">
                <a:latin typeface="Calibri" pitchFamily="34" charset="0"/>
                <a:cs typeface="Arial" charset="0"/>
              </a:rPr>
              <a:t> </a:t>
            </a:r>
          </a:p>
          <a:p>
            <a:pPr>
              <a:lnSpc>
                <a:spcPct val="80000"/>
              </a:lnSpc>
              <a:spcBef>
                <a:spcPts val="347"/>
              </a:spcBef>
            </a:pPr>
            <a:r>
              <a:rPr lang="en-GB" sz="900" b="1" dirty="0" smtClean="0">
                <a:latin typeface="Calibri" pitchFamily="34" charset="0"/>
                <a:cs typeface="Arial" charset="0"/>
              </a:rPr>
              <a:t>Leverage advanced security, continuity and recovery opportunities</a:t>
            </a:r>
            <a:r>
              <a:rPr lang="en-GB" sz="900" dirty="0" smtClean="0">
                <a:latin typeface="Calibri" pitchFamily="34" charset="0"/>
                <a:cs typeface="Arial" charset="0"/>
              </a:rPr>
              <a:t> to maximise business availability</a:t>
            </a:r>
          </a:p>
          <a:p>
            <a:pPr>
              <a:lnSpc>
                <a:spcPct val="80000"/>
              </a:lnSpc>
              <a:spcBef>
                <a:spcPts val="347"/>
              </a:spcBef>
              <a:buFont typeface="Arial" charset="0"/>
              <a:buChar char="•"/>
            </a:pPr>
            <a:r>
              <a:rPr lang="en-GB" sz="900" dirty="0" smtClean="0">
                <a:latin typeface="Calibri" pitchFamily="34" charset="0"/>
                <a:cs typeface="Arial" charset="0"/>
              </a:rPr>
              <a:t>Maintain snapshot-based back-up to provide more robust restore capability, and to provide tool for forensic analysis</a:t>
            </a:r>
          </a:p>
          <a:p>
            <a:pPr>
              <a:lnSpc>
                <a:spcPct val="80000"/>
              </a:lnSpc>
              <a:spcBef>
                <a:spcPts val="347"/>
              </a:spcBef>
              <a:buFont typeface="Arial" charset="0"/>
              <a:buChar char="•"/>
            </a:pPr>
            <a:r>
              <a:rPr lang="en-GB" sz="900" dirty="0" smtClean="0">
                <a:latin typeface="Calibri" pitchFamily="34" charset="0"/>
                <a:cs typeface="Arial" charset="0"/>
              </a:rPr>
              <a:t>Spread mission-critical workloads over multiple servers to distribute risk, avoiding interruption in the event of a hardware failure</a:t>
            </a:r>
          </a:p>
          <a:p>
            <a:pPr>
              <a:lnSpc>
                <a:spcPct val="80000"/>
              </a:lnSpc>
              <a:spcBef>
                <a:spcPts val="347"/>
              </a:spcBef>
              <a:buFont typeface="Arial" charset="0"/>
              <a:buChar char="•"/>
            </a:pPr>
            <a:r>
              <a:rPr lang="en-GB" sz="900" dirty="0" smtClean="0">
                <a:latin typeface="Calibri" pitchFamily="34" charset="0"/>
                <a:cs typeface="Arial" charset="0"/>
              </a:rPr>
              <a:t>Isolate high-risk workloads from high-vulnerability workloads and underlying OS</a:t>
            </a:r>
          </a:p>
          <a:p>
            <a:pPr>
              <a:lnSpc>
                <a:spcPct val="80000"/>
              </a:lnSpc>
              <a:spcBef>
                <a:spcPts val="347"/>
              </a:spcBef>
            </a:pPr>
            <a:endParaRPr lang="en-US" sz="900" dirty="0" smtClean="0">
              <a:latin typeface="Calibri" pitchFamily="34" charset="0"/>
              <a:cs typeface="Arial" charset="0"/>
            </a:endParaRPr>
          </a:p>
          <a:p>
            <a:pPr>
              <a:lnSpc>
                <a:spcPct val="80000"/>
              </a:lnSpc>
              <a:spcBef>
                <a:spcPts val="347"/>
              </a:spcBef>
            </a:pPr>
            <a:r>
              <a:rPr lang="en-GB" sz="900" b="1" dirty="0" smtClean="0">
                <a:latin typeface="Calibri" pitchFamily="34" charset="0"/>
                <a:cs typeface="Arial" charset="0"/>
              </a:rPr>
              <a:t>Drive the necessary cultural changes to effectively manage resources in a virtual environment</a:t>
            </a:r>
          </a:p>
          <a:p>
            <a:pPr>
              <a:lnSpc>
                <a:spcPct val="80000"/>
              </a:lnSpc>
              <a:spcBef>
                <a:spcPts val="347"/>
              </a:spcBef>
              <a:buFont typeface="Arial" charset="0"/>
              <a:buChar char="•"/>
            </a:pPr>
            <a:r>
              <a:rPr lang="en-GB" sz="900" dirty="0" smtClean="0">
                <a:latin typeface="Calibri" pitchFamily="34" charset="0"/>
                <a:cs typeface="Arial" charset="0"/>
              </a:rPr>
              <a:t>Institute discipline around resource planning and virtual machine creation to prevent uncontrolled sprawl</a:t>
            </a:r>
          </a:p>
          <a:p>
            <a:pPr>
              <a:lnSpc>
                <a:spcPct val="80000"/>
              </a:lnSpc>
              <a:spcBef>
                <a:spcPts val="347"/>
              </a:spcBef>
              <a:buFont typeface="Arial" charset="0"/>
              <a:buChar char="•"/>
            </a:pPr>
            <a:r>
              <a:rPr lang="en-GB" sz="900" dirty="0" smtClean="0">
                <a:latin typeface="Calibri" pitchFamily="34" charset="0"/>
                <a:cs typeface="Arial" charset="0"/>
              </a:rPr>
              <a:t>Strive for commonality among management processes and tools</a:t>
            </a:r>
          </a:p>
          <a:p>
            <a:pPr>
              <a:lnSpc>
                <a:spcPct val="80000"/>
              </a:lnSpc>
              <a:spcBef>
                <a:spcPts val="347"/>
              </a:spcBef>
              <a:buFont typeface="Arial" charset="0"/>
              <a:buChar char="•"/>
            </a:pPr>
            <a:r>
              <a:rPr lang="en-GB" sz="900" dirty="0" smtClean="0">
                <a:latin typeface="Calibri" pitchFamily="34" charset="0"/>
                <a:cs typeface="Arial" charset="0"/>
              </a:rPr>
              <a:t>Recognise that all resources become data files in a virtual environment; capture the organisational best practices and skills for data management</a:t>
            </a:r>
          </a:p>
          <a:p>
            <a:pPr>
              <a:lnSpc>
                <a:spcPct val="80000"/>
              </a:lnSpc>
              <a:spcBef>
                <a:spcPts val="347"/>
              </a:spcBef>
              <a:buFont typeface="Arial" charset="0"/>
              <a:buChar char="•"/>
            </a:pPr>
            <a:r>
              <a:rPr lang="en-GB" sz="900" dirty="0" smtClean="0">
                <a:latin typeface="Calibri" pitchFamily="34" charset="0"/>
                <a:cs typeface="Arial" charset="0"/>
              </a:rPr>
              <a:t>Develop a framework and understanding for resource sharing across different sponsor organisations</a:t>
            </a:r>
          </a:p>
          <a:p>
            <a:pPr>
              <a:lnSpc>
                <a:spcPct val="80000"/>
              </a:lnSpc>
              <a:spcBef>
                <a:spcPts val="347"/>
              </a:spcBef>
            </a:pPr>
            <a:endParaRPr lang="en-US" sz="900" dirty="0" smtClean="0">
              <a:latin typeface="Calibri" pitchFamily="34" charset="0"/>
              <a:cs typeface="Arial" charset="0"/>
            </a:endParaRPr>
          </a:p>
        </p:txBody>
      </p:sp>
      <p:sp>
        <p:nvSpPr>
          <p:cNvPr id="67589" name="Text Box 3"/>
          <p:cNvSpPr txBox="1">
            <a:spLocks noChangeArrowheads="1"/>
          </p:cNvSpPr>
          <p:nvPr/>
        </p:nvSpPr>
        <p:spPr bwMode="auto">
          <a:xfrm>
            <a:off x="3927183" y="8770871"/>
            <a:ext cx="3003877" cy="460463"/>
          </a:xfrm>
          <a:prstGeom prst="rect">
            <a:avLst/>
          </a:prstGeom>
          <a:noFill/>
          <a:ln w="9525">
            <a:noFill/>
            <a:round/>
            <a:headEnd/>
            <a:tailEnd/>
          </a:ln>
        </p:spPr>
        <p:txBody>
          <a:bodyPr lIns="90930" tIns="47284" rIns="90930" bIns="47284" anchor="b"/>
          <a:lstStyle/>
          <a:p>
            <a:pPr algn="r"/>
            <a:fld id="{D0FCD154-214B-46FE-948A-4E08C2EB96C9}" type="slidenum">
              <a:rPr lang="en-GB" sz="1200">
                <a:solidFill>
                  <a:srgbClr val="000000"/>
                </a:solidFill>
                <a:latin typeface="Trebuchet MS" pitchFamily="34" charset="0"/>
                <a:cs typeface="Arial" charset="0"/>
              </a:rPr>
              <a:pPr algn="r"/>
              <a:t>20</a:t>
            </a:fld>
            <a:endParaRPr lang="en-GB" sz="1200" dirty="0">
              <a:solidFill>
                <a:srgbClr val="000000"/>
              </a:solidFill>
              <a:latin typeface="Trebuchet MS" pitchFamily="34"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D023B526-D5F6-4137-A56C-399BD5A47356}" type="slidenum">
              <a:rPr lang="en-US">
                <a:solidFill>
                  <a:prstClr val="black"/>
                </a:solidFill>
                <a:latin typeface="Arial" charset="0"/>
              </a:rPr>
              <a:pPr algn="r" rtl="0" fontAlgn="base">
                <a:spcBef>
                  <a:spcPct val="0"/>
                </a:spcBef>
                <a:spcAft>
                  <a:spcPct val="0"/>
                </a:spcAft>
                <a:defRPr/>
              </a:pPr>
              <a:t>2</a:t>
            </a:fld>
            <a:endParaRPr lang="en-US" dirty="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Segoe" pitchFamily="34" charset="0"/>
              </a:rPr>
              <a:t>Why should you choose Microsoft for your virtualization needs?  Microsoft provides a comprehensive, end-to-end toolset for creating, provisioning, managing, and securing both the virtual and the physical infrastructures of your organization, including the management of third-party virtualization solutions.</a:t>
            </a:r>
          </a:p>
          <a:p>
            <a:r>
              <a:rPr lang="en-US" dirty="0" smtClean="0">
                <a:latin typeface="Segoe" pitchFamily="34" charset="0"/>
              </a:rPr>
              <a:t> </a:t>
            </a:r>
          </a:p>
          <a:p>
            <a:r>
              <a:rPr lang="en-US" dirty="0" smtClean="0">
                <a:latin typeface="Segoe" pitchFamily="34" charset="0"/>
              </a:rPr>
              <a:t>Using familiar interfaces and common management consoles, an environment based on Microsoft technologies will deliver the promised cost, service level, and agility benefits while reducing system complexity that can result from disparate point solutions.  Your IT organization can harness the power of virtualization across the enterprise while simultaneously improving the efficiency and effectiveness of your operations. </a:t>
            </a:r>
            <a:endParaRPr lang="en-US" dirty="0" smtClean="0">
              <a:latin typeface="Segoe"/>
            </a:endParaRP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08304"/>
            <a:fld id="{96E9A160-5C39-4CDA-BA00-0AB55A2B7A82}" type="slidenum">
              <a:rPr lang="en-US"/>
              <a:pPr defTabSz="1108304"/>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Segoe" pitchFamily="34" charset="0"/>
              </a:rPr>
              <a:t>Microsoft provides a variety of discrete technologies that come together to solve datacenter challenges.  The foundation for these is Windows Server 2008, which includes the Hyper-V hypervisor operating system feature.  The hypervisor is installed by the familiar administrative task of configuring a server role.  Windows Server 2008 was designed for interoperability, and Hyper-V was specifically engineered to be a great hypervisor for Windows, Linux, and UNIX guests.</a:t>
            </a:r>
          </a:p>
          <a:p>
            <a:r>
              <a:rPr lang="en-US" dirty="0" smtClean="0">
                <a:latin typeface="Segoe" pitchFamily="34" charset="0"/>
              </a:rPr>
              <a:t> </a:t>
            </a:r>
          </a:p>
          <a:p>
            <a:r>
              <a:rPr lang="en-US" dirty="0" smtClean="0">
                <a:latin typeface="Segoe" pitchFamily="34" charset="0"/>
              </a:rPr>
              <a:t>Unified and consistent management is provided by the System Center family of products.  Virtual Machine Manager provides the administrative console for provisioning and maintaining virtual machines.  Operations Manager monitors physical and virtual environments and provides guidance to optimize IT operations.  Configuration Manager allows the quick provisioning of physical servers, along with automated patching for physical and virtual environments.  Data Protection Manager provides the foundation for backup, restore, and disaster recovery, and through a single tool allows IT to back up virtual machines and their internal workloads.</a:t>
            </a:r>
            <a:endParaRPr lang="en-US" dirty="0">
              <a:latin typeface="Segoe" pitchFamily="34" charset="0"/>
            </a:endParaRPr>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11/11/2008 8:59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Segoe" pitchFamily="34" charset="0"/>
              </a:rPr>
              <a:t>Virtualization technology is only a portion of the virtualization solution.  All datacenter operations require management tools for both the physical and the virtual layers.  Datacenters also require the provisioning of software, as manual provisioning is not adequate to meet the needs of agile, cost-conscious businesses.  Further, datacenters require operational monitoring, alerts, and problem mitigation.  Finally, datacenters require quick and granular backup and recovery, scaling to full disaster recovery scenarios as necessary.  Microsoft provides this critical functionality through the System Center suite of products.</a:t>
            </a:r>
            <a:endParaRPr lang="en-US" dirty="0">
              <a:latin typeface="Segoe"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Segoe" pitchFamily="34" charset="0"/>
              </a:rPr>
              <a:t>CIOs report that, more and more, datacenters are using virtualization technology from multiple vendors.  The main vendors – Microsoft, Citrix, and VMware – all have strengths that may make one more appropriate for a specific scenario.  In addition, datacenters that already use virtualization are likely using VMware but are eager to introduce competing technologies that promise cost savings and unified management.</a:t>
            </a:r>
          </a:p>
          <a:p>
            <a:r>
              <a:rPr lang="en-US" dirty="0" smtClean="0">
                <a:latin typeface="Segoe" pitchFamily="34" charset="0"/>
              </a:rPr>
              <a:t> </a:t>
            </a:r>
          </a:p>
          <a:p>
            <a:r>
              <a:rPr lang="en-US" dirty="0" smtClean="0">
                <a:latin typeface="Segoe" pitchFamily="34" charset="0"/>
              </a:rPr>
              <a:t>To address this need, Microsoft has focused on interoperability.  Microsoft supports Windows, Linux, and UNIX guest operating systems to ensure that an organization can </a:t>
            </a:r>
            <a:r>
              <a:rPr lang="en-US" dirty="0" err="1" smtClean="0">
                <a:latin typeface="Segoe" pitchFamily="34" charset="0"/>
              </a:rPr>
              <a:t>virtualize</a:t>
            </a:r>
            <a:r>
              <a:rPr lang="en-US" dirty="0" smtClean="0">
                <a:latin typeface="Segoe" pitchFamily="34" charset="0"/>
              </a:rPr>
              <a:t> its existing workloads onto a single hypervisor technology.  Microsoft is also leading the industry with management support for disparate hypervisors, allowing organizations to choose the best hypervisor technology for specific workloads and to manage them through a single pane of glass.  </a:t>
            </a:r>
          </a:p>
          <a:p>
            <a:r>
              <a:rPr lang="en-US" dirty="0" smtClean="0">
                <a:latin typeface="Segoe" pitchFamily="34" charset="0"/>
              </a:rPr>
              <a:t> </a:t>
            </a:r>
          </a:p>
          <a:p>
            <a:r>
              <a:rPr lang="en-US" dirty="0" smtClean="0">
                <a:latin typeface="Segoe" pitchFamily="34" charset="0"/>
              </a:rPr>
              <a:t>To meet the needs of customers, Microsoft has formed strategic partnerships with Citrix and certain open source projects, and has built interoperability to make certain that ESX operates as a first-class hypervisor in Virtual Machine Manager.</a:t>
            </a:r>
            <a:endParaRPr lang="en-US" dirty="0">
              <a:latin typeface="Segoe" pitchFamily="34" charset="0"/>
            </a:endParaRPr>
          </a:p>
        </p:txBody>
      </p:sp>
      <p:sp>
        <p:nvSpPr>
          <p:cNvPr id="4" name="Date Placeholder 3"/>
          <p:cNvSpPr>
            <a:spLocks noGrp="1"/>
          </p:cNvSpPr>
          <p:nvPr>
            <p:ph type="dt" idx="10"/>
          </p:nvPr>
        </p:nvSpPr>
        <p:spPr/>
        <p:txBody>
          <a:bodyPr/>
          <a:lstStyle/>
          <a:p>
            <a:pPr>
              <a:defRPr/>
            </a:pPr>
            <a:fld id="{9A6065F8-D018-454B-8334-5870521FB3A8}" type="datetime8">
              <a:rPr lang="en-US" smtClean="0"/>
              <a:pPr>
                <a:defRPr/>
              </a:pPr>
              <a:t>11/11/2008 9:07 PM</a:t>
            </a:fld>
            <a:endParaRPr lang="en-US"/>
          </a:p>
        </p:txBody>
      </p:sp>
      <p:sp>
        <p:nvSpPr>
          <p:cNvPr id="5" name="Footer Placeholder 4"/>
          <p:cNvSpPr>
            <a:spLocks noGrp="1"/>
          </p:cNvSpPr>
          <p:nvPr>
            <p:ph type="ftr" sz="quarter" idx="11"/>
          </p:nvPr>
        </p:nvSpPr>
        <p:spPr/>
        <p:txBody>
          <a:bodyPr/>
          <a:lstStyle/>
          <a:p>
            <a:pPr>
              <a:defRPr/>
            </a:pPr>
            <a:r>
              <a:rPr lang="en-US" smtClean="0"/>
              <a:t>© 2006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B60EFF1F-0377-4936-BA39-375D2B5B94E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http://www.microsoft.com/casestudies/casestudy.aspx?casestudyid=4000001827</a:t>
            </a:r>
          </a:p>
          <a:p>
            <a:endParaRPr lang="en-US" b="1" u="sng" dirty="0" smtClean="0"/>
          </a:p>
          <a:p>
            <a:pPr defTabSz="923854" fontAlgn="auto">
              <a:spcBef>
                <a:spcPts val="0"/>
              </a:spcBef>
              <a:spcAft>
                <a:spcPts val="0"/>
              </a:spcAft>
              <a:defRPr/>
            </a:pPr>
            <a:r>
              <a:rPr lang="en-US" b="1" dirty="0" smtClean="0"/>
              <a:t>Software and Services</a:t>
            </a:r>
            <a:r>
              <a:rPr lang="en-US" dirty="0" smtClean="0"/>
              <a:t/>
            </a:r>
            <a:br>
              <a:rPr lang="en-US" dirty="0" smtClean="0"/>
            </a:br>
            <a:r>
              <a:rPr lang="en-US" dirty="0" smtClean="0"/>
              <a:t>Microsoft Exchange Server 2007</a:t>
            </a:r>
            <a:br>
              <a:rPr lang="en-US" dirty="0" smtClean="0"/>
            </a:br>
            <a:r>
              <a:rPr lang="en-US" dirty="0" smtClean="0"/>
              <a:t>Windows Server 2008</a:t>
            </a:r>
            <a:br>
              <a:rPr lang="en-US" dirty="0" smtClean="0"/>
            </a:br>
            <a:endParaRPr lang="en-US" dirty="0" smtClean="0"/>
          </a:p>
          <a:p>
            <a:endParaRPr lang="en-US" b="1" u="sng" dirty="0"/>
          </a:p>
        </p:txBody>
      </p:sp>
      <p:sp>
        <p:nvSpPr>
          <p:cNvPr id="4" name="Slide Number Placeholder 3"/>
          <p:cNvSpPr>
            <a:spLocks noGrp="1"/>
          </p:cNvSpPr>
          <p:nvPr>
            <p:ph type="sldNum" sz="quarter" idx="10"/>
          </p:nvPr>
        </p:nvSpPr>
        <p:spPr/>
        <p:txBody>
          <a:bodyPr/>
          <a:lstStyle/>
          <a:p>
            <a:pPr>
              <a:defRPr/>
            </a:pPr>
            <a:fld id="{1CFAED12-E301-41EA-A127-2FBDF22BD46D}"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http://www.microsoft.com/casestudies/casestudy.aspx?casestudyid=4000001827</a:t>
            </a:r>
          </a:p>
          <a:p>
            <a:endParaRPr lang="en-US" b="1" u="sng" dirty="0" smtClean="0"/>
          </a:p>
          <a:p>
            <a:pPr defTabSz="923854" fontAlgn="auto">
              <a:spcBef>
                <a:spcPts val="0"/>
              </a:spcBef>
              <a:spcAft>
                <a:spcPts val="0"/>
              </a:spcAft>
              <a:defRPr/>
            </a:pPr>
            <a:r>
              <a:rPr lang="en-US" b="1" dirty="0" smtClean="0"/>
              <a:t>Software and Services</a:t>
            </a:r>
            <a:r>
              <a:rPr lang="en-US" dirty="0" smtClean="0"/>
              <a:t/>
            </a:r>
            <a:br>
              <a:rPr lang="en-US" dirty="0" smtClean="0"/>
            </a:br>
            <a:r>
              <a:rPr lang="en-US" dirty="0" smtClean="0"/>
              <a:t>Microsoft Exchange Server 2007</a:t>
            </a:r>
            <a:br>
              <a:rPr lang="en-US" dirty="0" smtClean="0"/>
            </a:br>
            <a:r>
              <a:rPr lang="en-US" dirty="0" smtClean="0"/>
              <a:t>Windows Server 2008</a:t>
            </a:r>
            <a:br>
              <a:rPr lang="en-US" dirty="0" smtClean="0"/>
            </a:br>
            <a:endParaRPr lang="en-US" dirty="0" smtClean="0"/>
          </a:p>
          <a:p>
            <a:endParaRPr lang="en-US" b="1" u="sng" dirty="0"/>
          </a:p>
        </p:txBody>
      </p:sp>
      <p:sp>
        <p:nvSpPr>
          <p:cNvPr id="4" name="Slide Number Placeholder 3"/>
          <p:cNvSpPr>
            <a:spLocks noGrp="1"/>
          </p:cNvSpPr>
          <p:nvPr>
            <p:ph type="sldNum" sz="quarter" idx="10"/>
          </p:nvPr>
        </p:nvSpPr>
        <p:spPr/>
        <p:txBody>
          <a:bodyPr/>
          <a:lstStyle/>
          <a:p>
            <a:pPr>
              <a:defRPr/>
            </a:pPr>
            <a:fld id="{1CFAED12-E301-41EA-A127-2FBDF22BD46D}"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23"/>
          <p:cNvSpPr>
            <a:spLocks noGrp="1"/>
          </p:cNvSpPr>
          <p:nvPr>
            <p:ph type="sldNum" sz="quarter" idx="4"/>
          </p:nvPr>
        </p:nvSpPr>
        <p:spPr>
          <a:xfrm>
            <a:off x="0" y="6677025"/>
            <a:ext cx="1047750" cy="180975"/>
          </a:xfrm>
          <a:prstGeom prst="rect">
            <a:avLst/>
          </a:prstGeom>
        </p:spPr>
        <p:txBody>
          <a:bodyPr vert="horz" lIns="91440" tIns="45720" rIns="91440" bIns="45720" rtlCol="0" anchor="ctr"/>
          <a:lstStyle>
            <a:lvl1pPr algn="l">
              <a:defRPr sz="800">
                <a:solidFill>
                  <a:schemeClr val="bg2"/>
                </a:solidFill>
                <a:latin typeface="Segoe" pitchFamily="34" charset="0"/>
              </a:defRPr>
            </a:lvl1pPr>
          </a:lstStyle>
          <a:p>
            <a:fld id="{7DEF32B4-1830-49DE-AE9B-0FCC92E8E6A6}"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340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0363" y="336550"/>
            <a:ext cx="8421687" cy="427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35000" y="1525588"/>
            <a:ext cx="7947025" cy="1419225"/>
          </a:xfrm>
        </p:spPr>
        <p:txBody>
          <a:bodyPr rtlCol="0"/>
          <a:lstStyle/>
          <a:p>
            <a:pPr lvl="0"/>
            <a:endParaRPr lang="en-US" noProof="0" smtClean="0"/>
          </a:p>
        </p:txBody>
      </p:sp>
      <p:sp>
        <p:nvSpPr>
          <p:cNvPr id="4" name="doc id"/>
          <p:cNvSpPr>
            <a:spLocks noGrp="1" noChangeArrowheads="1"/>
          </p:cNvSpPr>
          <p:nvPr>
            <p:ph type="ftr" sz="quarter" idx="10"/>
          </p:nvPr>
        </p:nvSpPr>
        <p:spPr>
          <a:xfrm>
            <a:off x="8001000" y="317500"/>
            <a:ext cx="685800" cy="304800"/>
          </a:xfrm>
          <a:prstGeom prst="rect">
            <a:avLst/>
          </a:prstGeom>
        </p:spPr>
        <p:txBody>
          <a:bodyPr/>
          <a:lstStyle>
            <a:lvl1pPr defTabSz="914327"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xfrm>
            <a:off x="8001000" y="317500"/>
            <a:ext cx="685800" cy="304800"/>
          </a:xfrm>
          <a:prstGeom prst="rect">
            <a:avLst/>
          </a:prstGeom>
        </p:spPr>
        <p:txBody>
          <a:bodyPr/>
          <a:lstStyle>
            <a:lvl1pPr defTabSz="914327"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echEd_templateTITLE"/>
          <p:cNvPicPr>
            <a:picLocks noChangeAspect="1" noChangeArrowheads="1"/>
          </p:cNvPicPr>
          <p:nvPr/>
        </p:nvPicPr>
        <p:blipFill>
          <a:blip r:embed="rId2"/>
          <a:srcRect/>
          <a:stretch>
            <a:fillRect/>
          </a:stretch>
        </p:blipFill>
        <p:spPr bwMode="auto">
          <a:xfrm>
            <a:off x="0" y="0"/>
            <a:ext cx="9144000" cy="6858000"/>
          </a:xfrm>
          <a:prstGeom prst="rect">
            <a:avLst/>
          </a:prstGeom>
          <a:noFill/>
          <a:ln w="9525" algn="ctr">
            <a:noFill/>
            <a:miter lim="800000"/>
            <a:headEnd/>
            <a:tailEnd/>
          </a:ln>
        </p:spPr>
      </p:pic>
      <p:sp>
        <p:nvSpPr>
          <p:cNvPr id="54275" name="Rectangle 3"/>
          <p:cNvSpPr>
            <a:spLocks noGrp="1" noChangeArrowheads="1"/>
          </p:cNvSpPr>
          <p:nvPr>
            <p:ph type="ctrTitle"/>
          </p:nvPr>
        </p:nvSpPr>
        <p:spPr>
          <a:xfrm>
            <a:off x="3124200" y="2568575"/>
            <a:ext cx="5867400" cy="1470025"/>
          </a:xfrm>
        </p:spPr>
        <p:txBody>
          <a:bodyPr/>
          <a:lstStyle>
            <a:lvl1pPr>
              <a:defRPr sz="4000">
                <a:solidFill>
                  <a:srgbClr val="F16807"/>
                </a:solidFill>
              </a:defRPr>
            </a:lvl1pPr>
          </a:lstStyle>
          <a:p>
            <a:r>
              <a:rPr lang="en-US" smtClean="0"/>
              <a:t>Click to edit Master title style</a:t>
            </a:r>
            <a:endParaRPr lang="en-US"/>
          </a:p>
        </p:txBody>
      </p:sp>
      <p:sp>
        <p:nvSpPr>
          <p:cNvPr id="54276" name="Rectangle 4"/>
          <p:cNvSpPr>
            <a:spLocks noGrp="1" noChangeArrowheads="1"/>
          </p:cNvSpPr>
          <p:nvPr>
            <p:ph type="subTitle" idx="1"/>
          </p:nvPr>
        </p:nvSpPr>
        <p:spPr>
          <a:xfrm>
            <a:off x="3124200" y="3733800"/>
            <a:ext cx="5867400" cy="1752600"/>
          </a:xfrm>
        </p:spPr>
        <p:txBody>
          <a:bodyPr/>
          <a:lstStyle>
            <a:lvl1pPr marL="0" indent="0">
              <a:buFontTx/>
              <a:buNone/>
              <a:defRPr b="0"/>
            </a:lvl1pPr>
          </a:lstStyle>
          <a:p>
            <a:r>
              <a:rPr lang="en-US" smtClean="0"/>
              <a:t>Click to edit Master subtitle style</a:t>
            </a:r>
            <a:endParaRPr lang="en-US"/>
          </a:p>
        </p:txBody>
      </p:sp>
      <p:sp>
        <p:nvSpPr>
          <p:cNvPr id="5" name="Rectangle 5"/>
          <p:cNvSpPr>
            <a:spLocks noGrp="1" noChangeArrowheads="1"/>
          </p:cNvSpPr>
          <p:nvPr>
            <p:ph type="dt" sz="half" idx="10"/>
          </p:nvPr>
        </p:nvSpPr>
        <p:spPr>
          <a:xfrm>
            <a:off x="457200" y="6245225"/>
            <a:ext cx="2133600" cy="476250"/>
          </a:xfrm>
        </p:spPr>
        <p:txBody>
          <a:bodyPr/>
          <a:lstStyle>
            <a:lvl1pPr>
              <a:defRPr/>
            </a:lvl1pPr>
          </a:lstStyle>
          <a:p>
            <a:pPr>
              <a:defRPr/>
            </a:pPr>
            <a:fld id="{57516042-F83F-4DA7-878D-01C471C3A7D9}" type="datetime3">
              <a:rPr lang="en-GB" smtClean="0"/>
              <a:pPr>
                <a:defRPr/>
              </a:pPr>
              <a:t>11 November, 2008</a:t>
            </a:fld>
            <a:endParaRPr lang="en-US"/>
          </a:p>
        </p:txBody>
      </p:sp>
      <p:sp>
        <p:nvSpPr>
          <p:cNvPr id="6" name="Rectangle 6"/>
          <p:cNvSpPr>
            <a:spLocks noGrp="1" noChangeArrowheads="1"/>
          </p:cNvSpPr>
          <p:nvPr>
            <p:ph type="sldNum" sz="quarter" idx="11"/>
          </p:nvPr>
        </p:nvSpPr>
        <p:spPr>
          <a:xfrm>
            <a:off x="6553200" y="6245225"/>
            <a:ext cx="2133600" cy="476250"/>
          </a:xfrm>
        </p:spPr>
        <p:txBody>
          <a:bodyPr/>
          <a:lstStyle>
            <a:lvl1pPr>
              <a:defRPr/>
            </a:lvl1pPr>
          </a:lstStyle>
          <a:p>
            <a:fld id="{7DEF32B4-1830-49DE-AE9B-0FCC92E8E6A6}"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CAC13292-4DAC-4473-B7B4-F237E5DF8EFE}" type="datetime3">
              <a:rPr lang="en-GB" smtClean="0"/>
              <a:pPr>
                <a:defRPr/>
              </a:pPr>
              <a:t>11 November, 2008</a:t>
            </a:fld>
            <a:endParaRPr lang="en-US"/>
          </a:p>
        </p:txBody>
      </p:sp>
      <p:sp>
        <p:nvSpPr>
          <p:cNvPr id="5" name="Rectangle 6"/>
          <p:cNvSpPr>
            <a:spLocks noGrp="1" noChangeArrowheads="1"/>
          </p:cNvSpPr>
          <p:nvPr>
            <p:ph type="sldNum" sz="quarter" idx="11"/>
          </p:nvPr>
        </p:nvSpPr>
        <p:spPr>
          <a:ln/>
        </p:spPr>
        <p:txBody>
          <a:bodyPr/>
          <a:lstStyle>
            <a:lvl1pPr>
              <a:defRPr/>
            </a:lvl1pPr>
          </a:lstStyle>
          <a:p>
            <a:fld id="{7DEF32B4-1830-49DE-AE9B-0FCC92E8E6A6}"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35825DE5-46D1-4D45-A263-D65EC8A03837}" type="datetime3">
              <a:rPr lang="en-GB" smtClean="0"/>
              <a:pPr>
                <a:defRPr/>
              </a:pPr>
              <a:t>11 November, 2008</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228FFE6-E91B-435F-ADCE-1C155A6D543B}"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E78C7B3A-A952-4E7D-9158-9D757963850E}" type="datetime3">
              <a:rPr lang="en-GB" smtClean="0"/>
              <a:pPr>
                <a:defRPr/>
              </a:pPr>
              <a:t>11 November, 2008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0EA894D-D529-43FA-83F5-9A568206825B}"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E6B76D76-C189-4FEB-8C7B-A960C10A707D}" type="datetime3">
              <a:rPr lang="en-GB" smtClean="0"/>
              <a:pPr>
                <a:defRPr/>
              </a:pPr>
              <a:t>11 November, 2008</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A69202BA-5291-4A42-9FFA-4EF869A6BBCC}"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FC380930-9E36-489C-92FD-30D997E274E5}" type="datetime3">
              <a:rPr lang="en-GB" smtClean="0"/>
              <a:pPr>
                <a:defRPr/>
              </a:pPr>
              <a:t>11 November, 2008</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1523254D-C586-47B4-9EB4-F6D6D2C7B4A2}"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 y="114300"/>
            <a:ext cx="8877300" cy="507831"/>
          </a:xfrm>
        </p:spPr>
        <p:txBody>
          <a:bodyPr>
            <a:spAutoFit/>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ln>
            <a:solidFill>
              <a:schemeClr val="tx1">
                <a:lumMod val="50000"/>
                <a:alpha val="4000"/>
              </a:schemeClr>
            </a:solidFill>
          </a:ln>
          <a:effectLst/>
        </p:spPr>
        <p:txBody>
          <a:bodyPr/>
          <a:lstStyle>
            <a:lvl1pPr>
              <a:defRPr>
                <a:effectLst/>
                <a:latin typeface="+mn-lt"/>
              </a:defRPr>
            </a:lvl1pPr>
            <a:lvl2pPr>
              <a:defRPr>
                <a:effectLst/>
                <a:latin typeface="+mn-lt"/>
              </a:defRPr>
            </a:lvl2pPr>
            <a:lvl3pPr>
              <a:defRPr>
                <a:effectLst/>
                <a:latin typeface="+mn-lt"/>
              </a:defRPr>
            </a:lvl3pPr>
            <a:lvl4pPr>
              <a:defRPr>
                <a:effectLst/>
                <a:latin typeface="+mn-lt"/>
              </a:defRPr>
            </a:lvl4pPr>
            <a:lvl5pPr>
              <a:defRPr>
                <a:effectLst/>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3"/>
          <p:cNvSpPr>
            <a:spLocks noGrp="1"/>
          </p:cNvSpPr>
          <p:nvPr>
            <p:ph type="sldNum" sz="quarter" idx="4"/>
          </p:nvPr>
        </p:nvSpPr>
        <p:spPr>
          <a:xfrm>
            <a:off x="0" y="6677025"/>
            <a:ext cx="1047750" cy="180975"/>
          </a:xfrm>
          <a:prstGeom prst="rect">
            <a:avLst/>
          </a:prstGeom>
        </p:spPr>
        <p:txBody>
          <a:bodyPr vert="horz" lIns="91440" tIns="45720" rIns="91440" bIns="45720" rtlCol="0" anchor="ctr"/>
          <a:lstStyle>
            <a:lvl1pPr algn="l">
              <a:defRPr sz="800">
                <a:solidFill>
                  <a:schemeClr val="bg2"/>
                </a:solidFill>
                <a:latin typeface="Segoe" pitchFamily="34" charset="0"/>
              </a:defRPr>
            </a:lvl1pPr>
          </a:lstStyle>
          <a:p>
            <a:fld id="{7DEF32B4-1830-49DE-AE9B-0FCC92E8E6A6}"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880FC44-A65A-4A23-A20F-2F2B1CB9AF24}" type="datetime3">
              <a:rPr lang="en-GB" smtClean="0"/>
              <a:pPr>
                <a:defRPr/>
              </a:pPr>
              <a:t>11 November, 2008</a:t>
            </a:fld>
            <a:endParaRPr lang="en-US"/>
          </a:p>
        </p:txBody>
      </p:sp>
      <p:sp>
        <p:nvSpPr>
          <p:cNvPr id="3" name="Rectangle 6"/>
          <p:cNvSpPr>
            <a:spLocks noGrp="1" noChangeArrowheads="1"/>
          </p:cNvSpPr>
          <p:nvPr>
            <p:ph type="sldNum" sz="quarter" idx="11"/>
          </p:nvPr>
        </p:nvSpPr>
        <p:spPr>
          <a:ln/>
        </p:spPr>
        <p:txBody>
          <a:bodyPr/>
          <a:lstStyle>
            <a:lvl1pPr>
              <a:defRPr/>
            </a:lvl1pPr>
          </a:lstStyle>
          <a:p>
            <a:fld id="{7DEF32B4-1830-49DE-AE9B-0FCC92E8E6A6}"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D23FCD3-56C5-4926-BEFE-EB6939007AEF}" type="datetime3">
              <a:rPr lang="en-GB" smtClean="0"/>
              <a:pPr>
                <a:defRPr/>
              </a:pPr>
              <a:t>11 November, 2008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BBA0657-9AF4-4777-B2AB-8070B8A66648}"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9E3E692-FA5B-45C6-A0D1-E517252C5D89}" type="datetime3">
              <a:rPr lang="en-GB" smtClean="0"/>
              <a:pPr>
                <a:defRPr/>
              </a:pPr>
              <a:t>11 November, 2008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AF07FA8-2330-4398-BBD2-590321388FBD}"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BC3E037-FC6B-4029-BE84-BA690E111A9F}" type="datetime3">
              <a:rPr lang="en-GB" smtClean="0"/>
              <a:pPr>
                <a:defRPr/>
              </a:pPr>
              <a:t>11 November, 2008</a:t>
            </a:fld>
            <a:endParaRPr lang="en-US"/>
          </a:p>
        </p:txBody>
      </p:sp>
      <p:sp>
        <p:nvSpPr>
          <p:cNvPr id="5" name="Rectangle 6"/>
          <p:cNvSpPr>
            <a:spLocks noGrp="1" noChangeArrowheads="1"/>
          </p:cNvSpPr>
          <p:nvPr>
            <p:ph type="sldNum" sz="quarter" idx="11"/>
          </p:nvPr>
        </p:nvSpPr>
        <p:spPr>
          <a:ln/>
        </p:spPr>
        <p:txBody>
          <a:bodyPr/>
          <a:lstStyle>
            <a:lvl1pPr>
              <a:defRPr/>
            </a:lvl1pPr>
          </a:lstStyle>
          <a:p>
            <a:fld id="{7DEF32B4-1830-49DE-AE9B-0FCC92E8E6A6}"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59E0B909-496D-4B39-8899-9BC3A1C30BDE}" type="datetime3">
              <a:rPr lang="en-GB" smtClean="0"/>
              <a:pPr>
                <a:defRPr/>
              </a:pPr>
              <a:t>11 November, 2008</a:t>
            </a:fld>
            <a:endParaRPr lang="en-US"/>
          </a:p>
        </p:txBody>
      </p:sp>
      <p:sp>
        <p:nvSpPr>
          <p:cNvPr id="5" name="Rectangle 6"/>
          <p:cNvSpPr>
            <a:spLocks noGrp="1" noChangeArrowheads="1"/>
          </p:cNvSpPr>
          <p:nvPr>
            <p:ph type="sldNum" sz="quarter" idx="11"/>
          </p:nvPr>
        </p:nvSpPr>
        <p:spPr>
          <a:ln/>
        </p:spPr>
        <p:txBody>
          <a:bodyPr/>
          <a:lstStyle>
            <a:lvl1pPr>
              <a:defRPr/>
            </a:lvl1pPr>
          </a:lstStyle>
          <a:p>
            <a:fld id="{7DEF32B4-1830-49DE-AE9B-0FCC92E8E6A6}"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340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xfrm>
            <a:off x="8001000" y="317500"/>
            <a:ext cx="685800" cy="304800"/>
          </a:xfrm>
          <a:prstGeom prst="rect">
            <a:avLst/>
          </a:prstGeom>
        </p:spPr>
        <p:txBody>
          <a:bodyPr/>
          <a:lstStyle>
            <a:lvl1pPr defTabSz="914327"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0363" y="336550"/>
            <a:ext cx="8421687" cy="427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35000" y="1525588"/>
            <a:ext cx="7947025" cy="1419225"/>
          </a:xfrm>
        </p:spPr>
        <p:txBody>
          <a:bodyPr rtlCol="0"/>
          <a:lstStyle/>
          <a:p>
            <a:pPr lvl="0"/>
            <a:endParaRPr lang="en-US" noProof="0" smtClean="0"/>
          </a:p>
        </p:txBody>
      </p:sp>
      <p:sp>
        <p:nvSpPr>
          <p:cNvPr id="4" name="doc id"/>
          <p:cNvSpPr>
            <a:spLocks noGrp="1" noChangeArrowheads="1"/>
          </p:cNvSpPr>
          <p:nvPr>
            <p:ph type="ftr" sz="quarter" idx="10"/>
          </p:nvPr>
        </p:nvSpPr>
        <p:spPr>
          <a:xfrm>
            <a:off x="8001000" y="317500"/>
            <a:ext cx="685800" cy="304800"/>
          </a:xfrm>
          <a:prstGeom prst="rect">
            <a:avLst/>
          </a:prstGeom>
        </p:spPr>
        <p:txBody>
          <a:bodyPr/>
          <a:lstStyle>
            <a:lvl1pPr defTabSz="914327"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echEd_templateTITLE"/>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lgn="ctr">
            <a:noFill/>
            <a:miter lim="800000"/>
            <a:headEnd/>
            <a:tailEnd/>
          </a:ln>
        </p:spPr>
      </p:pic>
      <p:sp>
        <p:nvSpPr>
          <p:cNvPr id="104451" name="Rectangle 3"/>
          <p:cNvSpPr>
            <a:spLocks noGrp="1" noChangeArrowheads="1"/>
          </p:cNvSpPr>
          <p:nvPr>
            <p:ph type="ctrTitle"/>
          </p:nvPr>
        </p:nvSpPr>
        <p:spPr>
          <a:xfrm>
            <a:off x="3124200" y="2568575"/>
            <a:ext cx="5867400" cy="1470025"/>
          </a:xfrm>
        </p:spPr>
        <p:txBody>
          <a:bodyPr/>
          <a:lstStyle>
            <a:lvl1pPr>
              <a:defRPr sz="4000">
                <a:solidFill>
                  <a:srgbClr val="F16807"/>
                </a:solidFill>
              </a:defRPr>
            </a:lvl1pPr>
          </a:lstStyle>
          <a:p>
            <a:r>
              <a:rPr lang="en-US" smtClean="0"/>
              <a:t>Click to edit Master title style</a:t>
            </a:r>
            <a:endParaRPr lang="en-US"/>
          </a:p>
        </p:txBody>
      </p:sp>
      <p:sp>
        <p:nvSpPr>
          <p:cNvPr id="104452" name="Rectangle 4"/>
          <p:cNvSpPr>
            <a:spLocks noGrp="1" noChangeArrowheads="1"/>
          </p:cNvSpPr>
          <p:nvPr>
            <p:ph type="subTitle" idx="1"/>
          </p:nvPr>
        </p:nvSpPr>
        <p:spPr>
          <a:xfrm>
            <a:off x="3124200" y="3733800"/>
            <a:ext cx="5867400" cy="1752600"/>
          </a:xfrm>
        </p:spPr>
        <p:txBody>
          <a:bodyPr/>
          <a:lstStyle>
            <a:lvl1pPr marL="0" indent="0">
              <a:buFontTx/>
              <a:buNone/>
              <a:defRPr b="0"/>
            </a:lvl1pPr>
          </a:lstStyle>
          <a:p>
            <a:r>
              <a:rPr lang="en-US" smtClean="0"/>
              <a:t>Click to edit Master subtitle style</a:t>
            </a:r>
            <a:endParaRPr lang="en-US"/>
          </a:p>
        </p:txBody>
      </p:sp>
      <p:sp>
        <p:nvSpPr>
          <p:cNvPr id="5" name="Rectangle 5"/>
          <p:cNvSpPr>
            <a:spLocks noGrp="1" noChangeArrowheads="1"/>
          </p:cNvSpPr>
          <p:nvPr>
            <p:ph type="dt" sz="half" idx="10"/>
          </p:nvPr>
        </p:nvSpPr>
        <p:spPr>
          <a:xfrm>
            <a:off x="457200" y="6245225"/>
            <a:ext cx="2133600" cy="476250"/>
          </a:xfrm>
        </p:spPr>
        <p:txBody>
          <a:bodyPr/>
          <a:lstStyle>
            <a:lvl1pPr>
              <a:defRPr/>
            </a:lvl1pPr>
          </a:lstStyle>
          <a:p>
            <a:pPr>
              <a:defRPr/>
            </a:pPr>
            <a:fld id="{5F1BF572-45B3-4BA5-A65C-F98B3E849A3A}" type="datetime3">
              <a:rPr lang="en-GB" smtClean="0"/>
              <a:pPr>
                <a:defRPr/>
              </a:pPr>
              <a:t>11 November, 2008</a:t>
            </a:fld>
            <a:endParaRPr lang="en-US"/>
          </a:p>
        </p:txBody>
      </p:sp>
      <p:sp>
        <p:nvSpPr>
          <p:cNvPr id="6"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16BA9A98-B6BA-411B-B389-7B6BF5BE313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7B94F79D-B224-4F20-9F12-421A0957AC71}" type="datetime3">
              <a:rPr lang="en-GB" smtClean="0"/>
              <a:pPr>
                <a:defRPr/>
              </a:pPr>
              <a:t>11 November, 2008</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36A04F7-0F65-4E99-9734-B41533122A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DC3225C-1E5A-433F-AFAA-45F6D9711B32}" type="datetime3">
              <a:rPr lang="en-GB" smtClean="0"/>
              <a:pPr>
                <a:defRPr/>
              </a:pPr>
              <a:t>11 November, 2008</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A1A2B08-BE21-4EFE-9154-74D2F564A071}"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3716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A13AA83E-3399-4504-A072-A60E8A897FAD}" type="datetime3">
              <a:rPr lang="en-GB" smtClean="0"/>
              <a:pPr>
                <a:defRPr/>
              </a:pPr>
              <a:t>11 November, 2008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4AE4D36-AB4C-4C8B-95E3-BCC9EE69530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AF789237-DBA3-4638-8C64-1B70E6271AA2}" type="datetime3">
              <a:rPr lang="en-GB" smtClean="0"/>
              <a:pPr>
                <a:defRPr/>
              </a:pPr>
              <a:t>11 November, 2008</a:t>
            </a:fld>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5209A4A-5D54-4BC8-A40C-9ED8FB36160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6740DE2A-4A2B-49E2-B23B-EA6D9967C696}" type="datetime3">
              <a:rPr lang="en-GB" smtClean="0"/>
              <a:pPr>
                <a:defRPr/>
              </a:pPr>
              <a:t>11 November, 2008</a:t>
            </a:fld>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7D79F92-6653-4C02-852F-8AFFA9B1786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46916D2-CD13-4C96-A9CE-852049438DEB}" type="datetime3">
              <a:rPr lang="en-GB" smtClean="0"/>
              <a:pPr>
                <a:defRPr/>
              </a:pPr>
              <a:t>11 November, 2008</a:t>
            </a:fld>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6AAF88E8-A26C-4E36-BADE-129910DC35E6}"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6E72A6-45CD-49B8-B0A6-3775A42B1F84}" type="datetime3">
              <a:rPr lang="en-GB" smtClean="0"/>
              <a:pPr>
                <a:defRPr/>
              </a:pPr>
              <a:t>11 November, 2008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76DB65F-5ED1-418C-8B0B-3AD3008D5D4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C268AAC-68F7-4C7C-854C-4133E36ACA0B}" type="datetime3">
              <a:rPr lang="en-GB" smtClean="0"/>
              <a:pPr>
                <a:defRPr/>
              </a:pPr>
              <a:t>11 November, 2008</a:t>
            </a:fld>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4360BA6-C0FD-4891-B8ED-FF3F271AA73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31C7896A-DAB1-41DD-B8CA-46398DB4E84C}" type="datetime3">
              <a:rPr lang="en-GB" smtClean="0"/>
              <a:pPr>
                <a:defRPr/>
              </a:pPr>
              <a:t>11 November, 2008</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5FB7813-8A25-41B5-A3BC-ED9D77369C13}"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D609A4E5-2345-4191-9026-3AE3C1579A78}" type="datetime3">
              <a:rPr lang="en-GB" smtClean="0"/>
              <a:pPr>
                <a:defRPr/>
              </a:pPr>
              <a:t>11 November, 2008</a:t>
            </a:fld>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BD743FA-779E-4190-8B21-21F4931390D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28600"/>
            <a:ext cx="8382000" cy="340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3825" y="114300"/>
            <a:ext cx="8877300" cy="507831"/>
          </a:xfrm>
        </p:spPr>
        <p:txBody>
          <a:bodyPr/>
          <a:lstStyle>
            <a:lvl1pPr>
              <a:defRPr>
                <a:latin typeface="+mj-lt"/>
              </a:defRPr>
            </a:lvl1pPr>
          </a:lstStyle>
          <a:p>
            <a:r>
              <a:rPr lang="en-US" smtClean="0"/>
              <a:t>Click to edit Master title style</a:t>
            </a:r>
            <a:endParaRPr lang="en-US"/>
          </a:p>
        </p:txBody>
      </p:sp>
      <p:sp>
        <p:nvSpPr>
          <p:cNvPr id="3" name="Content Placeholder 2"/>
          <p:cNvSpPr>
            <a:spLocks noGrp="1"/>
          </p:cNvSpPr>
          <p:nvPr>
            <p:ph sz="half" idx="1"/>
          </p:nvPr>
        </p:nvSpPr>
        <p:spPr>
          <a:xfrm>
            <a:off x="385763" y="1422400"/>
            <a:ext cx="4129087"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1422400"/>
            <a:ext cx="4129088"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nvPr>
        </p:nvSpPr>
        <p:spPr>
          <a:xfrm>
            <a:off x="8001000" y="317500"/>
            <a:ext cx="685800" cy="304800"/>
          </a:xfrm>
          <a:prstGeom prst="rect">
            <a:avLst/>
          </a:prstGeom>
        </p:spPr>
        <p:txBody>
          <a:bodyPr/>
          <a:lstStyle>
            <a:lvl1pPr defTabSz="914327"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0363" y="336550"/>
            <a:ext cx="8421687" cy="427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35000" y="1525588"/>
            <a:ext cx="7947025" cy="1419225"/>
          </a:xfrm>
        </p:spPr>
        <p:txBody>
          <a:bodyPr rtlCol="0"/>
          <a:lstStyle/>
          <a:p>
            <a:pPr lvl="0"/>
            <a:endParaRPr lang="en-US" noProof="0" smtClean="0"/>
          </a:p>
        </p:txBody>
      </p:sp>
      <p:sp>
        <p:nvSpPr>
          <p:cNvPr id="4" name="doc id"/>
          <p:cNvSpPr>
            <a:spLocks noGrp="1" noChangeArrowheads="1"/>
          </p:cNvSpPr>
          <p:nvPr>
            <p:ph type="ftr" sz="quarter" idx="10"/>
          </p:nvPr>
        </p:nvSpPr>
        <p:spPr>
          <a:xfrm>
            <a:off x="8001000" y="317500"/>
            <a:ext cx="685800" cy="304800"/>
          </a:xfrm>
          <a:prstGeom prst="rect">
            <a:avLst/>
          </a:prstGeom>
        </p:spPr>
        <p:txBody>
          <a:bodyPr/>
          <a:lstStyle>
            <a:lvl1pPr defTabSz="914327" fontAlgn="auto">
              <a:spcBef>
                <a:spcPts val="0"/>
              </a:spcBef>
              <a:spcAft>
                <a:spcPts val="0"/>
              </a:spcAft>
              <a:defRPr>
                <a:latin typeface="+mn-lt"/>
                <a:cs typeface="+mn-cs"/>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7" name="Picture 3"/>
          <p:cNvPicPr>
            <a:picLocks noChangeAspect="1" noChangeArrowheads="1"/>
          </p:cNvPicPr>
          <p:nvPr userDrawn="1"/>
        </p:nvPicPr>
        <p:blipFill>
          <a:blip r:embed="rId2"/>
          <a:srcRect/>
          <a:stretch>
            <a:fillRect/>
          </a:stretch>
        </p:blipFill>
        <p:spPr bwMode="auto">
          <a:xfrm>
            <a:off x="0" y="6143625"/>
            <a:ext cx="9144000" cy="714375"/>
          </a:xfrm>
          <a:prstGeom prst="rect">
            <a:avLst/>
          </a:prstGeom>
          <a:noFill/>
          <a:ln w="9525">
            <a:noFill/>
            <a:miter lim="800000"/>
            <a:headEnd/>
            <a:tailEnd/>
          </a:ln>
          <a:effectLst/>
        </p:spPr>
      </p:pic>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47606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475932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2"/>
            <a:ext cx="4114800" cy="476064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2"/>
            <a:ext cx="4114800" cy="476064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4"/>
            <a:ext cx="4114800" cy="3997325"/>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4"/>
            <a:ext cx="4117974" cy="3997325"/>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3825" y="114300"/>
            <a:ext cx="8877300" cy="507831"/>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476064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476064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29417"/>
            <a:ext cx="7781394" cy="750205"/>
          </a:xfrm>
          <a:ln algn="ctr"/>
        </p:spPr>
        <p:txBody>
          <a:bodyPr lIns="0" tIns="0" rIns="0" bIns="0" anchor="t" anchorCtr="0"/>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6" y="4003750"/>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2588" y="1414462"/>
            <a:ext cx="8380412" cy="4757738"/>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3"/>
          <p:cNvSpPr>
            <a:spLocks noGrp="1"/>
          </p:cNvSpPr>
          <p:nvPr>
            <p:ph type="sldNum" sz="quarter" idx="4"/>
          </p:nvPr>
        </p:nvSpPr>
        <p:spPr>
          <a:xfrm>
            <a:off x="0" y="6677025"/>
            <a:ext cx="1047750" cy="180975"/>
          </a:xfrm>
          <a:prstGeom prst="rect">
            <a:avLst/>
          </a:prstGeom>
        </p:spPr>
        <p:txBody>
          <a:bodyPr vert="horz" lIns="91440" tIns="45720" rIns="91440" bIns="45720" rtlCol="0" anchor="ctr"/>
          <a:lstStyle>
            <a:lvl1pPr algn="l">
              <a:defRPr sz="800">
                <a:solidFill>
                  <a:schemeClr val="bg2"/>
                </a:solidFill>
                <a:latin typeface="Segoe" pitchFamily="34" charset="0"/>
              </a:defRPr>
            </a:lvl1pPr>
          </a:lstStyle>
          <a:p>
            <a:fld id="{7DEF32B4-1830-49DE-AE9B-0FCC92E8E6A6}"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a:t>
            </a:r>
            <a:r>
              <a:rPr lang="en-US" noProof="0" dirty="0" smtClean="0"/>
              <a:t>to </a:t>
            </a:r>
            <a:r>
              <a:rPr lang="en-US" noProof="0" smtClean="0"/>
              <a:t>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jpeg"/><Relationship Id="rId2" Type="http://schemas.openxmlformats.org/officeDocument/2006/relationships/slideLayout" Target="../slideLayouts/slideLayout15.xml"/><Relationship Id="rId16" Type="http://schemas.openxmlformats.org/officeDocument/2006/relationships/image" Target="../media/image6.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6.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8.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image" Target="../media/image11.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0.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12.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3.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pic>
        <p:nvPicPr>
          <p:cNvPr id="10" name="Picture 9" descr="Virtualization Slide Cover.jpg"/>
          <p:cNvPicPr>
            <a:picLocks noChangeAspect="1"/>
          </p:cNvPicPr>
          <p:nvPr userDrawn="1"/>
        </p:nvPicPr>
        <p:blipFill>
          <a:blip r:embed="rId15">
            <a:duotone>
              <a:prstClr val="black"/>
              <a:srgbClr val="D9C3A5">
                <a:tint val="50000"/>
                <a:satMod val="180000"/>
              </a:srgbClr>
            </a:duotone>
            <a:lum bright="-49000" contrast="-94000"/>
          </a:blip>
          <a:srcRect l="1459" t="4722" r="1310"/>
          <a:stretch>
            <a:fillRect/>
          </a:stretch>
        </p:blipFill>
        <p:spPr>
          <a:xfrm>
            <a:off x="7219" y="0"/>
            <a:ext cx="9136781" cy="6717933"/>
          </a:xfrm>
          <a:prstGeom prst="rect">
            <a:avLst/>
          </a:prstGeom>
          <a:ln>
            <a:noFill/>
          </a:ln>
        </p:spPr>
      </p:pic>
      <p:pic>
        <p:nvPicPr>
          <p:cNvPr id="11" name="Picture 10" descr="1.png"/>
          <p:cNvPicPr>
            <a:picLocks noChangeAspect="1"/>
          </p:cNvPicPr>
          <p:nvPr userDrawn="1"/>
        </p:nvPicPr>
        <p:blipFill>
          <a:blip r:embed="rId16">
            <a:duotone>
              <a:schemeClr val="bg2">
                <a:shade val="45000"/>
                <a:satMod val="135000"/>
              </a:schemeClr>
              <a:prstClr val="white"/>
            </a:duotone>
            <a:lum bright="-5000"/>
          </a:blip>
          <a:srcRect r="2041" b="14726"/>
          <a:stretch>
            <a:fillRect/>
          </a:stretch>
        </p:blipFill>
        <p:spPr>
          <a:xfrm>
            <a:off x="-9525" y="6629399"/>
            <a:ext cx="9144000" cy="276225"/>
          </a:xfrm>
          <a:prstGeom prst="rect">
            <a:avLst/>
          </a:prstGeom>
        </p:spPr>
      </p:pic>
      <p:pic>
        <p:nvPicPr>
          <p:cNvPr id="12" name="Picture 11" descr="people ready.png"/>
          <p:cNvPicPr>
            <a:picLocks noChangeAspect="1"/>
          </p:cNvPicPr>
          <p:nvPr userDrawn="1"/>
        </p:nvPicPr>
        <p:blipFill>
          <a:blip r:embed="rId17"/>
          <a:stretch>
            <a:fillRect/>
          </a:stretch>
        </p:blipFill>
        <p:spPr>
          <a:xfrm>
            <a:off x="7632050" y="6496050"/>
            <a:ext cx="1308501" cy="437599"/>
          </a:xfrm>
          <a:prstGeom prst="rect">
            <a:avLst/>
          </a:prstGeom>
        </p:spPr>
      </p:pic>
      <p:sp>
        <p:nvSpPr>
          <p:cNvPr id="92163" name="Text Placeholder 92162"/>
          <p:cNvSpPr>
            <a:spLocks noGrp="1" noChangeArrowheads="1"/>
          </p:cNvSpPr>
          <p:nvPr>
            <p:ph type="body" idx="1"/>
          </p:nvPr>
        </p:nvSpPr>
        <p:spPr bwMode="auto">
          <a:xfrm>
            <a:off x="133350" y="1238250"/>
            <a:ext cx="8877300" cy="175432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62" name="Title Placeholder 92161"/>
          <p:cNvSpPr>
            <a:spLocks noGrp="1" noChangeArrowheads="1"/>
          </p:cNvSpPr>
          <p:nvPr>
            <p:ph type="title"/>
          </p:nvPr>
        </p:nvSpPr>
        <p:spPr bwMode="auto">
          <a:xfrm>
            <a:off x="123825" y="114300"/>
            <a:ext cx="8877300" cy="507831"/>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Title Slide</a:t>
            </a:r>
          </a:p>
        </p:txBody>
      </p:sp>
      <p:sp>
        <p:nvSpPr>
          <p:cNvPr id="21" name="Rectangle 1027"/>
          <p:cNvSpPr>
            <a:spLocks noChangeArrowheads="1"/>
          </p:cNvSpPr>
          <p:nvPr userDrawn="1"/>
        </p:nvSpPr>
        <p:spPr bwMode="auto">
          <a:xfrm>
            <a:off x="0" y="657225"/>
            <a:ext cx="9144001" cy="91440"/>
          </a:xfrm>
          <a:prstGeom prst="rect">
            <a:avLst/>
          </a:prstGeom>
          <a:gradFill rotWithShape="1">
            <a:gsLst>
              <a:gs pos="0">
                <a:srgbClr val="DDDDDD">
                  <a:alpha val="9000"/>
                </a:srgbClr>
              </a:gs>
              <a:gs pos="100000">
                <a:srgbClr val="DDDDDD">
                  <a:alpha val="28000"/>
                </a:srgbClr>
              </a:gs>
            </a:gsLst>
            <a:lin ang="0" scaled="1"/>
          </a:gradFill>
          <a:ln w="9525">
            <a:noFill/>
            <a:miter lim="800000"/>
            <a:headEnd/>
            <a:tailEnd/>
          </a:ln>
        </p:spPr>
        <p:txBody>
          <a:bodyPr wrap="square" lIns="0" tIns="0" rIns="0" bIns="0" anchor="ctr">
            <a:spAutoFit/>
          </a:bodyPr>
          <a:lstStyle/>
          <a:p>
            <a:pPr algn="l" rtl="0" fontAlgn="base">
              <a:spcBef>
                <a:spcPct val="0"/>
              </a:spcBef>
              <a:spcAft>
                <a:spcPct val="0"/>
              </a:spcAft>
              <a:defRPr/>
            </a:pPr>
            <a:endParaRPr lang="en-US" u="none" kern="1200" dirty="0">
              <a:solidFill>
                <a:srgbClr val="000000"/>
              </a:solidFill>
              <a:latin typeface="Arial" pitchFamily="34" charset="0"/>
              <a:ea typeface="+mn-ea"/>
              <a:cs typeface="+mn-cs"/>
            </a:endParaRPr>
          </a:p>
        </p:txBody>
      </p:sp>
      <p:sp>
        <p:nvSpPr>
          <p:cNvPr id="24" name="Slide Number Placeholder 23"/>
          <p:cNvSpPr>
            <a:spLocks noGrp="1"/>
          </p:cNvSpPr>
          <p:nvPr>
            <p:ph type="sldNum" sz="quarter" idx="4"/>
          </p:nvPr>
        </p:nvSpPr>
        <p:spPr>
          <a:xfrm>
            <a:off x="0" y="6677025"/>
            <a:ext cx="1047750" cy="180975"/>
          </a:xfrm>
          <a:prstGeom prst="rect">
            <a:avLst/>
          </a:prstGeom>
        </p:spPr>
        <p:txBody>
          <a:bodyPr vert="horz" lIns="91440" tIns="45720" rIns="91440" bIns="45720" rtlCol="0" anchor="ctr"/>
          <a:lstStyle>
            <a:lvl1pPr algn="l">
              <a:defRPr sz="1000">
                <a:solidFill>
                  <a:schemeClr val="bg2"/>
                </a:solidFill>
                <a:latin typeface="Segoe" pitchFamily="34" charset="0"/>
              </a:defRPr>
            </a:lvl1pPr>
          </a:lstStyle>
          <a:p>
            <a:fld id="{7DEF32B4-1830-49DE-AE9B-0FCC92E8E6A6}"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transition>
    <p:fade/>
  </p:transition>
  <p:timing>
    <p:tnLst>
      <p:par>
        <p:cTn id="1" dur="indefinite" restart="never" nodeType="tmRoot"/>
      </p:par>
    </p:tnLst>
  </p:timing>
  <p:hf sldNum="0" hdr="0" ftr="0"/>
  <p:txStyles>
    <p:titleStyle>
      <a:lvl1pPr marL="342900" indent="-342900" algn="l" defTabSz="-13873163" rtl="0" eaLnBrk="1" fontAlgn="base" hangingPunct="1">
        <a:lnSpc>
          <a:spcPct val="90000"/>
        </a:lnSpc>
        <a:spcBef>
          <a:spcPct val="0"/>
        </a:spcBef>
        <a:spcAft>
          <a:spcPct val="0"/>
        </a:spcAft>
        <a:defRPr sz="3000" b="1">
          <a:ln>
            <a:solidFill>
              <a:schemeClr val="tx1">
                <a:lumMod val="50000"/>
                <a:alpha val="5000"/>
              </a:schemeClr>
            </a:solidFill>
          </a:ln>
          <a:solidFill>
            <a:schemeClr val="tx1"/>
          </a:solidFill>
          <a:effectLst>
            <a:outerShdw blurRad="50800" dist="38100" dir="5400000" algn="t" rotWithShape="0">
              <a:prstClr val="black">
                <a:alpha val="40000"/>
              </a:prstClr>
            </a:outerShdw>
          </a:effectLst>
          <a:latin typeface="Segoe" pitchFamily="34" charset="0"/>
          <a:ea typeface="+mj-ea"/>
          <a:cs typeface="+mj-cs"/>
        </a:defRPr>
      </a:lvl1pPr>
      <a:lvl2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2pPr>
      <a:lvl3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3pPr>
      <a:lvl4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4pPr>
      <a:lvl5pPr marL="3429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5pPr>
      <a:lvl6pPr marL="8001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6pPr>
      <a:lvl7pPr marL="12573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7pPr>
      <a:lvl8pPr marL="17145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8pPr>
      <a:lvl9pPr marL="2171700" indent="-342900" algn="l" defTabSz="-13873163" rtl="0" eaLnBrk="1" fontAlgn="base" hangingPunct="1">
        <a:lnSpc>
          <a:spcPct val="90000"/>
        </a:lnSpc>
        <a:spcBef>
          <a:spcPct val="0"/>
        </a:spcBef>
        <a:spcAft>
          <a:spcPct val="0"/>
        </a:spcAft>
        <a:defRPr sz="4400">
          <a:solidFill>
            <a:schemeClr val="tx2"/>
          </a:solidFill>
          <a:effectLst>
            <a:outerShdw blurRad="38100" dist="38100" dir="2700000" algn="tl">
              <a:srgbClr val="000000"/>
            </a:outerShdw>
          </a:effectLst>
          <a:latin typeface="Segoe Semibold" pitchFamily="34" charset="0"/>
        </a:defRPr>
      </a:lvl9pPr>
    </p:titleStyle>
    <p:bodyStyle>
      <a:lvl1pPr marL="457200" indent="-457200" algn="l" defTabSz="-13873163" rtl="0" eaLnBrk="1" fontAlgn="base" hangingPunct="1">
        <a:lnSpc>
          <a:spcPct val="90000"/>
        </a:lnSpc>
        <a:spcBef>
          <a:spcPct val="30000"/>
        </a:spcBef>
        <a:spcAft>
          <a:spcPct val="0"/>
        </a:spcAft>
        <a:buClr>
          <a:schemeClr val="tx2"/>
        </a:buClr>
        <a:buSzPct val="100000"/>
        <a:buFontTx/>
        <a:buBlip>
          <a:blip r:embed="rId18"/>
        </a:buBlip>
        <a:defRPr sz="2400">
          <a:solidFill>
            <a:schemeClr val="tx1"/>
          </a:solidFill>
          <a:effectLst/>
          <a:latin typeface="+mn-lt"/>
          <a:ea typeface="+mn-ea"/>
          <a:cs typeface="+mn-cs"/>
        </a:defRPr>
      </a:lvl1pPr>
      <a:lvl2pPr marL="914400" indent="-285750" algn="l" defTabSz="-13873163" rtl="0" eaLnBrk="1" fontAlgn="base" hangingPunct="1">
        <a:lnSpc>
          <a:spcPct val="90000"/>
        </a:lnSpc>
        <a:spcBef>
          <a:spcPct val="30000"/>
        </a:spcBef>
        <a:spcAft>
          <a:spcPct val="0"/>
        </a:spcAft>
        <a:buClr>
          <a:schemeClr val="tx1"/>
        </a:buClr>
        <a:buSzPct val="100000"/>
        <a:buFont typeface="Tahoma" pitchFamily="34" charset="0"/>
        <a:buChar char="»"/>
        <a:defRPr sz="2000">
          <a:solidFill>
            <a:schemeClr val="tx1"/>
          </a:solidFill>
          <a:effectLst/>
          <a:latin typeface="+mn-lt"/>
        </a:defRPr>
      </a:lvl2pPr>
      <a:lvl3pPr marL="11430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800">
          <a:solidFill>
            <a:schemeClr val="tx1"/>
          </a:solidFill>
          <a:effectLst/>
          <a:latin typeface="+mn-lt"/>
        </a:defRPr>
      </a:lvl3pPr>
      <a:lvl4pPr marL="16002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00">
          <a:solidFill>
            <a:schemeClr val="tx1"/>
          </a:solidFill>
          <a:effectLst/>
          <a:latin typeface="+mn-lt"/>
        </a:defRPr>
      </a:lvl4pPr>
      <a:lvl5pPr marL="20574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00">
          <a:solidFill>
            <a:schemeClr val="tx1"/>
          </a:solidFill>
          <a:effectLst/>
          <a:latin typeface="+mn-lt"/>
        </a:defRPr>
      </a:lvl5pPr>
      <a:lvl6pPr marL="25146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defTabSz="-13873163"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templateYELLOW1NOtech"/>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381000" y="2286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381000" y="1371600"/>
            <a:ext cx="8153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253" name="Rectangle 5"/>
          <p:cNvSpPr>
            <a:spLocks noGrp="1" noChangeArrowheads="1"/>
          </p:cNvSpPr>
          <p:nvPr>
            <p:ph type="dt" sz="half" idx="2"/>
          </p:nvPr>
        </p:nvSpPr>
        <p:spPr bwMode="auto">
          <a:xfrm>
            <a:off x="4572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fld id="{9CF72C3F-6D69-498E-87D9-71A69FEDCF32}" type="datetime3">
              <a:rPr lang="en-GB" smtClean="0"/>
              <a:pPr>
                <a:defRPr/>
              </a:pPr>
              <a:t>11 November, 2008</a:t>
            </a:fld>
            <a:endParaRPr lang="en-US"/>
          </a:p>
        </p:txBody>
      </p:sp>
      <p:sp>
        <p:nvSpPr>
          <p:cNvPr id="53254" name="Rectangle 6"/>
          <p:cNvSpPr>
            <a:spLocks noGrp="1" noChangeArrowheads="1"/>
          </p:cNvSpPr>
          <p:nvPr>
            <p:ph type="sldNum" sz="quarter" idx="4"/>
          </p:nvPr>
        </p:nvSpPr>
        <p:spPr bwMode="auto">
          <a:xfrm>
            <a:off x="71628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7DEF32B4-1830-49DE-AE9B-0FCC92E8E6A6}" type="slidenum">
              <a:rPr lang="en-US" smtClean="0"/>
              <a:pPr/>
              <a:t>‹#›</a:t>
            </a:fld>
            <a:endParaRPr lang="en-US" dirty="0"/>
          </a:p>
        </p:txBody>
      </p:sp>
      <p:pic>
        <p:nvPicPr>
          <p:cNvPr id="7" name="Picture 6" descr="Virtualization Slide Cover.jpg"/>
          <p:cNvPicPr>
            <a:picLocks noChangeAspect="1"/>
          </p:cNvPicPr>
          <p:nvPr userDrawn="1"/>
        </p:nvPicPr>
        <p:blipFill>
          <a:blip r:embed="rId17">
            <a:duotone>
              <a:prstClr val="black"/>
              <a:srgbClr val="D9C3A5">
                <a:tint val="50000"/>
                <a:satMod val="180000"/>
              </a:srgbClr>
            </a:duotone>
            <a:lum bright="-49000" contrast="-94000"/>
          </a:blip>
          <a:srcRect l="1459" t="4722" r="1310"/>
          <a:stretch>
            <a:fillRect/>
          </a:stretch>
        </p:blipFill>
        <p:spPr>
          <a:xfrm>
            <a:off x="7219" y="0"/>
            <a:ext cx="9136781" cy="6717933"/>
          </a:xfrm>
          <a:prstGeom prst="rect">
            <a:avLst/>
          </a:prstGeom>
          <a:ln>
            <a:noFill/>
          </a:ln>
        </p:spPr>
      </p:pic>
      <p:pic>
        <p:nvPicPr>
          <p:cNvPr id="8" name="Picture 7" descr="1.png"/>
          <p:cNvPicPr>
            <a:picLocks noChangeAspect="1"/>
          </p:cNvPicPr>
          <p:nvPr userDrawn="1"/>
        </p:nvPicPr>
        <p:blipFill>
          <a:blip r:embed="rId18">
            <a:duotone>
              <a:schemeClr val="bg2">
                <a:shade val="45000"/>
                <a:satMod val="135000"/>
              </a:schemeClr>
              <a:prstClr val="white"/>
            </a:duotone>
            <a:lum bright="-5000"/>
          </a:blip>
          <a:srcRect r="2041" b="14726"/>
          <a:stretch>
            <a:fillRect/>
          </a:stretch>
        </p:blipFill>
        <p:spPr>
          <a:xfrm>
            <a:off x="-9525" y="6629399"/>
            <a:ext cx="9144000" cy="276225"/>
          </a:xfrm>
          <a:prstGeom prst="rect">
            <a:avLst/>
          </a:prstGeom>
        </p:spPr>
      </p:pic>
      <p:pic>
        <p:nvPicPr>
          <p:cNvPr id="9" name="Picture 8" descr="people ready.png"/>
          <p:cNvPicPr>
            <a:picLocks noChangeAspect="1"/>
          </p:cNvPicPr>
          <p:nvPr userDrawn="1"/>
        </p:nvPicPr>
        <p:blipFill>
          <a:blip r:embed="rId19"/>
          <a:stretch>
            <a:fillRect/>
          </a:stretch>
        </p:blipFill>
        <p:spPr>
          <a:xfrm>
            <a:off x="7632050" y="6496050"/>
            <a:ext cx="1308501" cy="437599"/>
          </a:xfrm>
          <a:prstGeom prst="rect">
            <a:avLst/>
          </a:prstGeom>
        </p:spPr>
      </p:pic>
      <p:sp>
        <p:nvSpPr>
          <p:cNvPr id="10" name="Rectangle 1027"/>
          <p:cNvSpPr>
            <a:spLocks noChangeArrowheads="1"/>
          </p:cNvSpPr>
          <p:nvPr userDrawn="1"/>
        </p:nvSpPr>
        <p:spPr bwMode="auto">
          <a:xfrm>
            <a:off x="0" y="657225"/>
            <a:ext cx="9144001" cy="91440"/>
          </a:xfrm>
          <a:prstGeom prst="rect">
            <a:avLst/>
          </a:prstGeom>
          <a:gradFill rotWithShape="1">
            <a:gsLst>
              <a:gs pos="0">
                <a:srgbClr val="DDDDDD">
                  <a:alpha val="9000"/>
                </a:srgbClr>
              </a:gs>
              <a:gs pos="100000">
                <a:srgbClr val="DDDDDD">
                  <a:alpha val="28000"/>
                </a:srgbClr>
              </a:gs>
            </a:gsLst>
            <a:lin ang="0" scaled="1"/>
          </a:gradFill>
          <a:ln w="9525">
            <a:noFill/>
            <a:miter lim="800000"/>
            <a:headEnd/>
            <a:tailEnd/>
          </a:ln>
        </p:spPr>
        <p:txBody>
          <a:bodyPr wrap="square" lIns="0" tIns="0" rIns="0" bIns="0" anchor="ctr">
            <a:spAutoFit/>
          </a:bodyPr>
          <a:lstStyle/>
          <a:p>
            <a:pPr algn="l" rtl="0" fontAlgn="base">
              <a:spcBef>
                <a:spcPct val="0"/>
              </a:spcBef>
              <a:spcAft>
                <a:spcPct val="0"/>
              </a:spcAft>
              <a:defRPr/>
            </a:pPr>
            <a:endParaRPr lang="en-US" u="none" kern="1200" dirty="0">
              <a:solidFill>
                <a:srgbClr val="000000"/>
              </a:solidFill>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ransition>
    <p:fade/>
  </p:transition>
  <p:timing>
    <p:tnLst>
      <p:par>
        <p:cTn id="1" dur="indefinite" restart="never" nodeType="tmRoot"/>
      </p:par>
    </p:tnLst>
  </p:timing>
  <p:hf sldNum="0" hdr="0" ftr="0"/>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pitchFamily="34" charset="0"/>
        </a:defRPr>
      </a:lvl2pPr>
      <a:lvl3pPr algn="l" rtl="0" eaLnBrk="1" fontAlgn="base" hangingPunct="1">
        <a:spcBef>
          <a:spcPct val="0"/>
        </a:spcBef>
        <a:spcAft>
          <a:spcPct val="0"/>
        </a:spcAft>
        <a:defRPr sz="3600" b="1">
          <a:solidFill>
            <a:schemeClr val="bg1"/>
          </a:solidFill>
          <a:latin typeface="Arial" pitchFamily="34" charset="0"/>
        </a:defRPr>
      </a:lvl3pPr>
      <a:lvl4pPr algn="l" rtl="0" eaLnBrk="1" fontAlgn="base" hangingPunct="1">
        <a:spcBef>
          <a:spcPct val="0"/>
        </a:spcBef>
        <a:spcAft>
          <a:spcPct val="0"/>
        </a:spcAft>
        <a:defRPr sz="3600" b="1">
          <a:solidFill>
            <a:schemeClr val="bg1"/>
          </a:solidFill>
          <a:latin typeface="Arial" pitchFamily="34" charset="0"/>
        </a:defRPr>
      </a:lvl4pPr>
      <a:lvl5pPr algn="l" rtl="0" eaLnBrk="1" fontAlgn="base" hangingPunct="1">
        <a:spcBef>
          <a:spcPct val="0"/>
        </a:spcBef>
        <a:spcAft>
          <a:spcPct val="0"/>
        </a:spcAft>
        <a:defRPr sz="3600" b="1">
          <a:solidFill>
            <a:schemeClr val="bg1"/>
          </a:solidFill>
          <a:latin typeface="Arial" pitchFamily="34" charset="0"/>
        </a:defRPr>
      </a:lvl5pPr>
      <a:lvl6pPr marL="457200" algn="l" rtl="0" eaLnBrk="1" fontAlgn="base" hangingPunct="1">
        <a:spcBef>
          <a:spcPct val="0"/>
        </a:spcBef>
        <a:spcAft>
          <a:spcPct val="0"/>
        </a:spcAft>
        <a:defRPr sz="3600" b="1">
          <a:solidFill>
            <a:schemeClr val="bg1"/>
          </a:solidFill>
          <a:latin typeface="Arial" pitchFamily="34" charset="0"/>
        </a:defRPr>
      </a:lvl6pPr>
      <a:lvl7pPr marL="914400" algn="l" rtl="0" eaLnBrk="1" fontAlgn="base" hangingPunct="1">
        <a:spcBef>
          <a:spcPct val="0"/>
        </a:spcBef>
        <a:spcAft>
          <a:spcPct val="0"/>
        </a:spcAft>
        <a:defRPr sz="3600" b="1">
          <a:solidFill>
            <a:schemeClr val="bg1"/>
          </a:solidFill>
          <a:latin typeface="Arial" pitchFamily="34" charset="0"/>
        </a:defRPr>
      </a:lvl7pPr>
      <a:lvl8pPr marL="1371600" algn="l" rtl="0" eaLnBrk="1" fontAlgn="base" hangingPunct="1">
        <a:spcBef>
          <a:spcPct val="0"/>
        </a:spcBef>
        <a:spcAft>
          <a:spcPct val="0"/>
        </a:spcAft>
        <a:defRPr sz="3600" b="1">
          <a:solidFill>
            <a:schemeClr val="bg1"/>
          </a:solidFill>
          <a:latin typeface="Arial" pitchFamily="34" charset="0"/>
        </a:defRPr>
      </a:lvl8pPr>
      <a:lvl9pPr marL="1828800" algn="l" rtl="0" eaLnBrk="1" fontAlgn="base" hangingPunct="1">
        <a:spcBef>
          <a:spcPct val="0"/>
        </a:spcBef>
        <a:spcAft>
          <a:spcPct val="0"/>
        </a:spcAft>
        <a:defRPr sz="3600" b="1">
          <a:solidFill>
            <a:schemeClr val="bg1"/>
          </a:solidFill>
          <a:latin typeface="Arial" pitchFamily="34" charset="0"/>
        </a:defRPr>
      </a:lvl9pPr>
    </p:titleStyle>
    <p:bodyStyle>
      <a:lvl1pPr marL="228600" indent="-228600" algn="l" rtl="0" eaLnBrk="1" fontAlgn="base" hangingPunct="1">
        <a:lnSpc>
          <a:spcPct val="90000"/>
        </a:lnSpc>
        <a:spcBef>
          <a:spcPct val="15000"/>
        </a:spcBef>
        <a:spcAft>
          <a:spcPct val="15000"/>
        </a:spcAft>
        <a:buClr>
          <a:srgbClr val="FFCC00"/>
        </a:buClr>
        <a:buChar char="•"/>
        <a:defRPr sz="3000" b="1">
          <a:solidFill>
            <a:srgbClr val="090B0A"/>
          </a:solidFill>
          <a:latin typeface="+mn-lt"/>
          <a:ea typeface="+mn-ea"/>
          <a:cs typeface="+mn-cs"/>
        </a:defRPr>
      </a:lvl1pPr>
      <a:lvl2pPr marL="635000" indent="-292100" algn="l" rtl="0" eaLnBrk="1" fontAlgn="base" hangingPunct="1">
        <a:lnSpc>
          <a:spcPct val="90000"/>
        </a:lnSpc>
        <a:spcBef>
          <a:spcPct val="15000"/>
        </a:spcBef>
        <a:spcAft>
          <a:spcPct val="15000"/>
        </a:spcAft>
        <a:buClr>
          <a:srgbClr val="FFCC00"/>
        </a:buClr>
        <a:buChar char="•"/>
        <a:defRPr sz="2600">
          <a:solidFill>
            <a:srgbClr val="090B0A"/>
          </a:solidFill>
          <a:latin typeface="+mn-lt"/>
        </a:defRPr>
      </a:lvl2pPr>
      <a:lvl3pPr marL="1028700" indent="-2794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3pPr>
      <a:lvl4pPr marL="13716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4pPr>
      <a:lvl5pPr marL="17145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5pPr>
      <a:lvl6pPr marL="21717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6pPr>
      <a:lvl7pPr marL="26289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7pPr>
      <a:lvl8pPr marL="30861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8pPr>
      <a:lvl9pPr marL="35433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templateYELLOW1NOtech"/>
          <p:cNvPicPr>
            <a:picLocks noChangeAspect="1" noChangeArrowheads="1"/>
          </p:cNvPicPr>
          <p:nvPr/>
        </p:nvPicPr>
        <p:blipFill>
          <a:blip r:embed="rId16"/>
          <a:srcRect b="8888"/>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bwMode="auto">
          <a:xfrm>
            <a:off x="381000" y="2286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381000" y="1371600"/>
            <a:ext cx="8153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9" name="Rectangle 5"/>
          <p:cNvSpPr>
            <a:spLocks noGrp="1" noChangeArrowheads="1"/>
          </p:cNvSpPr>
          <p:nvPr>
            <p:ph type="dt" sz="half" idx="2"/>
          </p:nvPr>
        </p:nvSpPr>
        <p:spPr bwMode="auto">
          <a:xfrm>
            <a:off x="4572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fld id="{027994FD-0805-49D3-AFCD-28FF257238F7}" type="datetime3">
              <a:rPr lang="en-GB" smtClean="0"/>
              <a:pPr>
                <a:defRPr/>
              </a:pPr>
              <a:t>11 November, 2008</a:t>
            </a:fld>
            <a:endParaRPr lang="en-US"/>
          </a:p>
        </p:txBody>
      </p:sp>
      <p:sp>
        <p:nvSpPr>
          <p:cNvPr id="103430" name="Rectangle 6"/>
          <p:cNvSpPr>
            <a:spLocks noGrp="1" noChangeArrowheads="1"/>
          </p:cNvSpPr>
          <p:nvPr>
            <p:ph type="sldNum" sz="quarter" idx="4"/>
          </p:nvPr>
        </p:nvSpPr>
        <p:spPr bwMode="auto">
          <a:xfrm>
            <a:off x="71628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062098CA-2B4D-41A4-8194-5E13E775C3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42" r:id="rId14"/>
  </p:sldLayoutIdLst>
  <p:hf sldNum="0" hdr="0" ftr="0"/>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pitchFamily="34" charset="0"/>
        </a:defRPr>
      </a:lvl2pPr>
      <a:lvl3pPr algn="l" rtl="0" eaLnBrk="1" fontAlgn="base" hangingPunct="1">
        <a:spcBef>
          <a:spcPct val="0"/>
        </a:spcBef>
        <a:spcAft>
          <a:spcPct val="0"/>
        </a:spcAft>
        <a:defRPr sz="3600" b="1">
          <a:solidFill>
            <a:schemeClr val="bg1"/>
          </a:solidFill>
          <a:latin typeface="Arial" pitchFamily="34" charset="0"/>
        </a:defRPr>
      </a:lvl3pPr>
      <a:lvl4pPr algn="l" rtl="0" eaLnBrk="1" fontAlgn="base" hangingPunct="1">
        <a:spcBef>
          <a:spcPct val="0"/>
        </a:spcBef>
        <a:spcAft>
          <a:spcPct val="0"/>
        </a:spcAft>
        <a:defRPr sz="3600" b="1">
          <a:solidFill>
            <a:schemeClr val="bg1"/>
          </a:solidFill>
          <a:latin typeface="Arial" pitchFamily="34" charset="0"/>
        </a:defRPr>
      </a:lvl4pPr>
      <a:lvl5pPr algn="l" rtl="0" eaLnBrk="1" fontAlgn="base" hangingPunct="1">
        <a:spcBef>
          <a:spcPct val="0"/>
        </a:spcBef>
        <a:spcAft>
          <a:spcPct val="0"/>
        </a:spcAft>
        <a:defRPr sz="3600" b="1">
          <a:solidFill>
            <a:schemeClr val="bg1"/>
          </a:solidFill>
          <a:latin typeface="Arial" pitchFamily="34" charset="0"/>
        </a:defRPr>
      </a:lvl5pPr>
      <a:lvl6pPr marL="457200" algn="l" rtl="0" eaLnBrk="1" fontAlgn="base" hangingPunct="1">
        <a:spcBef>
          <a:spcPct val="0"/>
        </a:spcBef>
        <a:spcAft>
          <a:spcPct val="0"/>
        </a:spcAft>
        <a:defRPr sz="3600" b="1">
          <a:solidFill>
            <a:schemeClr val="bg1"/>
          </a:solidFill>
          <a:latin typeface="Arial" pitchFamily="34" charset="0"/>
        </a:defRPr>
      </a:lvl6pPr>
      <a:lvl7pPr marL="914400" algn="l" rtl="0" eaLnBrk="1" fontAlgn="base" hangingPunct="1">
        <a:spcBef>
          <a:spcPct val="0"/>
        </a:spcBef>
        <a:spcAft>
          <a:spcPct val="0"/>
        </a:spcAft>
        <a:defRPr sz="3600" b="1">
          <a:solidFill>
            <a:schemeClr val="bg1"/>
          </a:solidFill>
          <a:latin typeface="Arial" pitchFamily="34" charset="0"/>
        </a:defRPr>
      </a:lvl7pPr>
      <a:lvl8pPr marL="1371600" algn="l" rtl="0" eaLnBrk="1" fontAlgn="base" hangingPunct="1">
        <a:spcBef>
          <a:spcPct val="0"/>
        </a:spcBef>
        <a:spcAft>
          <a:spcPct val="0"/>
        </a:spcAft>
        <a:defRPr sz="3600" b="1">
          <a:solidFill>
            <a:schemeClr val="bg1"/>
          </a:solidFill>
          <a:latin typeface="Arial" pitchFamily="34" charset="0"/>
        </a:defRPr>
      </a:lvl8pPr>
      <a:lvl9pPr marL="1828800" algn="l" rtl="0" eaLnBrk="1" fontAlgn="base" hangingPunct="1">
        <a:spcBef>
          <a:spcPct val="0"/>
        </a:spcBef>
        <a:spcAft>
          <a:spcPct val="0"/>
        </a:spcAft>
        <a:defRPr sz="3600" b="1">
          <a:solidFill>
            <a:schemeClr val="bg1"/>
          </a:solidFill>
          <a:latin typeface="Arial" pitchFamily="34" charset="0"/>
        </a:defRPr>
      </a:lvl9pPr>
    </p:titleStyle>
    <p:bodyStyle>
      <a:lvl1pPr marL="228600" indent="-228600" algn="l" rtl="0" eaLnBrk="1" fontAlgn="base" hangingPunct="1">
        <a:lnSpc>
          <a:spcPct val="90000"/>
        </a:lnSpc>
        <a:spcBef>
          <a:spcPct val="15000"/>
        </a:spcBef>
        <a:spcAft>
          <a:spcPct val="15000"/>
        </a:spcAft>
        <a:buClr>
          <a:srgbClr val="FFCC00"/>
        </a:buClr>
        <a:buChar char="•"/>
        <a:defRPr sz="3000" b="1">
          <a:solidFill>
            <a:srgbClr val="090B0A"/>
          </a:solidFill>
          <a:latin typeface="+mn-lt"/>
          <a:ea typeface="+mn-ea"/>
          <a:cs typeface="+mn-cs"/>
        </a:defRPr>
      </a:lvl1pPr>
      <a:lvl2pPr marL="635000" indent="-292100" algn="l" rtl="0" eaLnBrk="1" fontAlgn="base" hangingPunct="1">
        <a:lnSpc>
          <a:spcPct val="90000"/>
        </a:lnSpc>
        <a:spcBef>
          <a:spcPct val="15000"/>
        </a:spcBef>
        <a:spcAft>
          <a:spcPct val="15000"/>
        </a:spcAft>
        <a:buClr>
          <a:srgbClr val="FFCC00"/>
        </a:buClr>
        <a:buChar char="•"/>
        <a:defRPr sz="2600">
          <a:solidFill>
            <a:srgbClr val="090B0A"/>
          </a:solidFill>
          <a:latin typeface="+mn-lt"/>
        </a:defRPr>
      </a:lvl2pPr>
      <a:lvl3pPr marL="1028700" indent="-2794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3pPr>
      <a:lvl4pPr marL="13716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4pPr>
      <a:lvl5pPr marL="17145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5pPr>
      <a:lvl6pPr marL="21717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6pPr>
      <a:lvl7pPr marL="26289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7pPr>
      <a:lvl8pPr marL="30861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8pPr>
      <a:lvl9pPr marL="3543300" indent="-228600" algn="l" rtl="0" eaLnBrk="1" fontAlgn="base" hangingPunct="1">
        <a:lnSpc>
          <a:spcPct val="90000"/>
        </a:lnSpc>
        <a:spcBef>
          <a:spcPct val="15000"/>
        </a:spcBef>
        <a:spcAft>
          <a:spcPct val="15000"/>
        </a:spcAft>
        <a:buClr>
          <a:srgbClr val="FFCC00"/>
        </a:buClr>
        <a:buChar char="•"/>
        <a:defRPr sz="2200">
          <a:solidFill>
            <a:srgbClr val="090B0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2050" name="Picture 2"/>
          <p:cNvPicPr>
            <a:picLocks noChangeAspect="1" noChangeArrowheads="1"/>
          </p:cNvPicPr>
          <p:nvPr userDrawn="1"/>
        </p:nvPicPr>
        <p:blipFill>
          <a:blip r:embed="rId14"/>
          <a:srcRect/>
          <a:stretch>
            <a:fillRect/>
          </a:stretch>
        </p:blipFill>
        <p:spPr bwMode="auto">
          <a:xfrm>
            <a:off x="0" y="6143625"/>
            <a:ext cx="9144000" cy="714375"/>
          </a:xfrm>
          <a:prstGeom prst="rect">
            <a:avLst/>
          </a:prstGeom>
          <a:noFill/>
          <a:ln w="9525">
            <a:noFill/>
            <a:miter lim="800000"/>
            <a:headEnd/>
            <a:tailEnd/>
          </a:ln>
          <a:effectLst/>
        </p:spPr>
      </p:pic>
    </p:spTree>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6.png"/><Relationship Id="rId7" Type="http://schemas.openxmlformats.org/officeDocument/2006/relationships/hyperlink" Target="http://www.slough.gov.uk/"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hyperlink" Target="http://www.warwickshire.gov.uk/"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5.jpe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hyperlink" Target="http://www.netbenefit.com/"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hyperlink" Target="http://www.microsoft.com/MAP" TargetMode="External"/><Relationship Id="rId2" Type="http://schemas.openxmlformats.org/officeDocument/2006/relationships/notesSlide" Target="../notesSlides/notesSlide12.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www.microsoft.com/virtualization/roitoo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41.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33.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2.jpeg"/><Relationship Id="rId7" Type="http://schemas.openxmlformats.org/officeDocument/2006/relationships/hyperlink" Target="http://www.netbenefit.com/" TargetMode="External"/><Relationship Id="rId2" Type="http://schemas.openxmlformats.org/officeDocument/2006/relationships/hyperlink" Target="http://www.gartmore.com/" TargetMode="External"/><Relationship Id="rId1" Type="http://schemas.openxmlformats.org/officeDocument/2006/relationships/slideLayout" Target="../slideLayouts/slideLayout31.xml"/><Relationship Id="rId6" Type="http://schemas.openxmlformats.org/officeDocument/2006/relationships/image" Target="../media/image54.jpeg"/><Relationship Id="rId5" Type="http://schemas.openxmlformats.org/officeDocument/2006/relationships/hyperlink" Target="http://www.slough.gov.uk/" TargetMode="External"/><Relationship Id="rId4" Type="http://schemas.openxmlformats.org/officeDocument/2006/relationships/image" Target="../media/image53.gif"/></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56.png"/><Relationship Id="rId7" Type="http://schemas.openxmlformats.org/officeDocument/2006/relationships/hyperlink" Target="http://www.gartmore.com/"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endParaRPr lang="en-GB" i="1" dirty="0"/>
          </a:p>
        </p:txBody>
      </p:sp>
      <p:sp>
        <p:nvSpPr>
          <p:cNvPr id="15" name="Subtitle 14"/>
          <p:cNvSpPr>
            <a:spLocks noGrp="1"/>
          </p:cNvSpPr>
          <p:nvPr>
            <p:ph type="subTitle" idx="1"/>
          </p:nvPr>
        </p:nvSpPr>
        <p:spPr/>
        <p:txBody>
          <a:bodyPr/>
          <a:lstStyle/>
          <a:p>
            <a:endParaRPr lang="en-GB" dirty="0" smtClean="0"/>
          </a:p>
          <a:p>
            <a:endParaRPr lang="en-GB" dirty="0" smtClean="0"/>
          </a:p>
          <a:p>
            <a:r>
              <a:rPr lang="en-GB" dirty="0" smtClean="0"/>
              <a:t>Neil Sanderson</a:t>
            </a:r>
            <a:endParaRPr lang="en-GB" dirty="0"/>
          </a:p>
        </p:txBody>
      </p:sp>
      <p:sp>
        <p:nvSpPr>
          <p:cNvPr id="6" name="Rectangle 5"/>
          <p:cNvSpPr/>
          <p:nvPr/>
        </p:nvSpPr>
        <p:spPr bwMode="auto">
          <a:xfrm>
            <a:off x="0" y="5267325"/>
            <a:ext cx="9144000" cy="1590676"/>
          </a:xfrm>
          <a:prstGeom prst="rect">
            <a:avLst/>
          </a:prstGeom>
          <a:solidFill>
            <a:schemeClr val="bg2">
              <a:lumMod val="85000"/>
              <a:lumOff val="15000"/>
              <a:alpha val="73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 name="Rectangle 18"/>
          <p:cNvSpPr/>
          <p:nvPr/>
        </p:nvSpPr>
        <p:spPr bwMode="auto">
          <a:xfrm>
            <a:off x="0" y="6524625"/>
            <a:ext cx="9144000" cy="333375"/>
          </a:xfrm>
          <a:prstGeom prst="rect">
            <a:avLst/>
          </a:prstGeom>
          <a:solidFill>
            <a:schemeClr val="bg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7" name="Picture 6" descr="1.png"/>
          <p:cNvPicPr>
            <a:picLocks noChangeAspect="1"/>
          </p:cNvPicPr>
          <p:nvPr/>
        </p:nvPicPr>
        <p:blipFill>
          <a:blip r:embed="rId3">
            <a:duotone>
              <a:schemeClr val="bg2">
                <a:shade val="45000"/>
                <a:satMod val="135000"/>
              </a:schemeClr>
              <a:prstClr val="white"/>
            </a:duotone>
            <a:lum bright="-5000"/>
          </a:blip>
          <a:srcRect r="2041" b="14726"/>
          <a:stretch>
            <a:fillRect/>
          </a:stretch>
        </p:blipFill>
        <p:spPr>
          <a:xfrm>
            <a:off x="-9525" y="6331037"/>
            <a:ext cx="9144000" cy="441238"/>
          </a:xfrm>
          <a:prstGeom prst="rect">
            <a:avLst/>
          </a:prstGeom>
        </p:spPr>
      </p:pic>
      <p:pic>
        <p:nvPicPr>
          <p:cNvPr id="10" name="Picture 9" descr="people ready.png"/>
          <p:cNvPicPr>
            <a:picLocks noChangeAspect="1"/>
          </p:cNvPicPr>
          <p:nvPr/>
        </p:nvPicPr>
        <p:blipFill>
          <a:blip r:embed="rId4"/>
          <a:stretch>
            <a:fillRect/>
          </a:stretch>
        </p:blipFill>
        <p:spPr>
          <a:xfrm>
            <a:off x="7528172" y="6261285"/>
            <a:ext cx="1412380" cy="472339"/>
          </a:xfrm>
          <a:prstGeom prst="rect">
            <a:avLst/>
          </a:prstGeom>
        </p:spPr>
      </p:pic>
      <p:sp>
        <p:nvSpPr>
          <p:cNvPr id="9" name="Date Placeholder 8"/>
          <p:cNvSpPr>
            <a:spLocks noGrp="1"/>
          </p:cNvSpPr>
          <p:nvPr>
            <p:ph type="dt" sz="half" idx="10"/>
          </p:nvPr>
        </p:nvSpPr>
        <p:spPr>
          <a:xfrm>
            <a:off x="457200" y="6381750"/>
            <a:ext cx="2133600" cy="476250"/>
          </a:xfrm>
        </p:spPr>
        <p:txBody>
          <a:bodyPr/>
          <a:lstStyle/>
          <a:p>
            <a:pPr>
              <a:defRPr/>
            </a:pPr>
            <a:fld id="{522F2E94-616F-4927-9113-68868C53808B}" type="datetime3">
              <a:rPr lang="en-GB" smtClean="0"/>
              <a:pPr>
                <a:defRPr/>
              </a:pPr>
              <a:t>11 November, 2008</a:t>
            </a:fld>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Program Files\Microsoft Resource DVD Artwork\DVD_ART\Artwork_Imagery\Shapes and Graphics\Bar\style 2 faded blue bar.png"/>
          <p:cNvPicPr>
            <a:picLocks noChangeAspect="1" noChangeArrowheads="1"/>
          </p:cNvPicPr>
          <p:nvPr/>
        </p:nvPicPr>
        <p:blipFill>
          <a:blip r:embed="rId3"/>
          <a:srcRect/>
          <a:stretch>
            <a:fillRect/>
          </a:stretch>
        </p:blipFill>
        <p:spPr bwMode="auto">
          <a:xfrm>
            <a:off x="3876" y="1913860"/>
            <a:ext cx="2891723" cy="4643058"/>
          </a:xfrm>
          <a:prstGeom prst="rect">
            <a:avLst/>
          </a:prstGeom>
          <a:noFill/>
        </p:spPr>
      </p:pic>
      <p:pic>
        <p:nvPicPr>
          <p:cNvPr id="10" name="Picture 2" descr="C:\Program Files\Microsoft Resource DVD Artwork\DVD_ART\Artwork_Imagery\Shapes and Graphics\Newspaper headline quotes\headline quote white wide.png"/>
          <p:cNvPicPr>
            <a:picLocks noChangeAspect="1" noChangeArrowheads="1"/>
          </p:cNvPicPr>
          <p:nvPr/>
        </p:nvPicPr>
        <p:blipFill>
          <a:blip r:embed="rId4"/>
          <a:srcRect/>
          <a:stretch>
            <a:fillRect/>
          </a:stretch>
        </p:blipFill>
        <p:spPr bwMode="auto">
          <a:xfrm>
            <a:off x="3124200" y="3581400"/>
            <a:ext cx="5727183" cy="2376990"/>
          </a:xfrm>
          <a:prstGeom prst="rect">
            <a:avLst/>
          </a:prstGeom>
          <a:noFill/>
        </p:spPr>
      </p:pic>
      <p:pic>
        <p:nvPicPr>
          <p:cNvPr id="13" name="Picture 6" descr="C:\Program Files\Microsoft Resource DVD Artwork\DVD_ART\Artwork_Imagery\Shapes and Graphics\Box\Rectangle\empty blue rectangle.png"/>
          <p:cNvPicPr>
            <a:picLocks noChangeAspect="1" noChangeArrowheads="1"/>
          </p:cNvPicPr>
          <p:nvPr/>
        </p:nvPicPr>
        <p:blipFill>
          <a:blip r:embed="rId5"/>
          <a:srcRect/>
          <a:stretch>
            <a:fillRect/>
          </a:stretch>
        </p:blipFill>
        <p:spPr bwMode="auto">
          <a:xfrm rot="16200000">
            <a:off x="4904489" y="-996581"/>
            <a:ext cx="2069028" cy="6112282"/>
          </a:xfrm>
          <a:prstGeom prst="rect">
            <a:avLst/>
          </a:prstGeom>
          <a:noFill/>
        </p:spPr>
      </p:pic>
      <p:sp>
        <p:nvSpPr>
          <p:cNvPr id="15" name="Text Box 117"/>
          <p:cNvSpPr txBox="1">
            <a:spLocks noChangeArrowheads="1"/>
          </p:cNvSpPr>
          <p:nvPr/>
        </p:nvSpPr>
        <p:spPr bwMode="auto">
          <a:xfrm>
            <a:off x="3429000" y="3733800"/>
            <a:ext cx="4993863" cy="1828189"/>
          </a:xfrm>
          <a:prstGeom prst="rect">
            <a:avLst/>
          </a:prstGeom>
          <a:noFill/>
          <a:ln w="12700" algn="ctr">
            <a:noFill/>
            <a:miter lim="800000"/>
            <a:headEnd type="none" w="sm" len="sm"/>
            <a:tailEnd type="none" w="sm" len="sm"/>
          </a:ln>
        </p:spPr>
        <p:txBody>
          <a:bodyPr wrap="square" lIns="91436" tIns="45718" rIns="91436" bIns="45718">
            <a:spAutoFit/>
          </a:bodyPr>
          <a:lstStyle/>
          <a:p>
            <a:pPr marL="186524" indent="-186524"/>
            <a:endParaRPr lang="en-GB" sz="1600" dirty="0" smtClean="0">
              <a:solidFill>
                <a:schemeClr val="bg2"/>
              </a:solidFill>
              <a:latin typeface="Segoe" pitchFamily="34" charset="0"/>
            </a:endParaRPr>
          </a:p>
          <a:p>
            <a:pPr marL="186524" indent="-186524">
              <a:buBlip>
                <a:blip r:embed="rId6"/>
              </a:buBlip>
            </a:pPr>
            <a:r>
              <a:rPr lang="en-GB" sz="2000" dirty="0" smtClean="0">
                <a:solidFill>
                  <a:schemeClr val="bg2"/>
                </a:solidFill>
                <a:latin typeface="Segoe" pitchFamily="34" charset="0"/>
              </a:rPr>
              <a:t>Growing room, hardware savings </a:t>
            </a:r>
          </a:p>
          <a:p>
            <a:pPr marL="186524" indent="-186524">
              <a:buBlip>
                <a:blip r:embed="rId6"/>
              </a:buBlip>
            </a:pPr>
            <a:r>
              <a:rPr lang="en-GB" sz="2000" dirty="0" smtClean="0">
                <a:solidFill>
                  <a:schemeClr val="bg2"/>
                </a:solidFill>
                <a:latin typeface="Segoe" pitchFamily="34" charset="0"/>
              </a:rPr>
              <a:t>Efficient, proactive IT management </a:t>
            </a:r>
          </a:p>
          <a:p>
            <a:pPr marL="186524" indent="-186524">
              <a:buBlip>
                <a:blip r:embed="rId6"/>
              </a:buBlip>
            </a:pPr>
            <a:r>
              <a:rPr lang="en-GB" sz="2000" dirty="0" smtClean="0">
                <a:solidFill>
                  <a:schemeClr val="bg2"/>
                </a:solidFill>
                <a:latin typeface="Segoe" pitchFamily="34" charset="0"/>
              </a:rPr>
              <a:t>Capacity to support new services </a:t>
            </a:r>
          </a:p>
          <a:p>
            <a:pPr marL="186524" indent="-186524">
              <a:buBlip>
                <a:blip r:embed="rId6"/>
              </a:buBlip>
            </a:pPr>
            <a:r>
              <a:rPr lang="en-GB" sz="2000" dirty="0" smtClean="0">
                <a:solidFill>
                  <a:schemeClr val="bg2"/>
                </a:solidFill>
                <a:latin typeface="Segoe" pitchFamily="34" charset="0"/>
              </a:rPr>
              <a:t>Increased server utilization</a:t>
            </a:r>
          </a:p>
          <a:p>
            <a:pPr eaLnBrk="0" hangingPunct="0">
              <a:lnSpc>
                <a:spcPct val="85000"/>
              </a:lnSpc>
              <a:spcBef>
                <a:spcPct val="20000"/>
              </a:spcBef>
            </a:pPr>
            <a:endParaRPr lang="en-US" sz="1600" dirty="0">
              <a:solidFill>
                <a:schemeClr val="bg2"/>
              </a:solidFill>
              <a:latin typeface="Segoe"/>
            </a:endParaRPr>
          </a:p>
        </p:txBody>
      </p:sp>
      <p:sp>
        <p:nvSpPr>
          <p:cNvPr id="17" name="Text Box 116"/>
          <p:cNvSpPr txBox="1">
            <a:spLocks noChangeArrowheads="1"/>
          </p:cNvSpPr>
          <p:nvPr/>
        </p:nvSpPr>
        <p:spPr bwMode="auto">
          <a:xfrm>
            <a:off x="3082505" y="1236429"/>
            <a:ext cx="5644635" cy="1705078"/>
          </a:xfrm>
          <a:prstGeom prst="rect">
            <a:avLst/>
          </a:prstGeom>
          <a:noFill/>
          <a:ln w="12700" algn="ctr">
            <a:noFill/>
            <a:miter lim="800000"/>
            <a:headEnd type="none" w="sm" len="sm"/>
            <a:tailEnd type="none" w="sm" len="sm"/>
          </a:ln>
        </p:spPr>
        <p:txBody>
          <a:bodyPr wrap="square" lIns="91436" tIns="45718" rIns="91436" bIns="45718">
            <a:spAutoFit/>
          </a:bodyPr>
          <a:lstStyle/>
          <a:p>
            <a:pPr eaLnBrk="0" hangingPunct="0">
              <a:lnSpc>
                <a:spcPct val="85000"/>
              </a:lnSpc>
              <a:spcBef>
                <a:spcPct val="20000"/>
              </a:spcBef>
            </a:pPr>
            <a:r>
              <a:rPr lang="en-GB" sz="1600" b="1" dirty="0" smtClean="0">
                <a:latin typeface="Segoe Semibold"/>
              </a:rPr>
              <a:t>Customer Size: 2500 employees</a:t>
            </a:r>
          </a:p>
          <a:p>
            <a:pPr eaLnBrk="0" hangingPunct="0">
              <a:lnSpc>
                <a:spcPct val="85000"/>
              </a:lnSpc>
              <a:spcBef>
                <a:spcPct val="20000"/>
              </a:spcBef>
            </a:pPr>
            <a:endParaRPr lang="en-GB" sz="1600" b="1" dirty="0" smtClean="0">
              <a:latin typeface="Segoe Semibold"/>
            </a:endParaRPr>
          </a:p>
          <a:p>
            <a:pPr eaLnBrk="0" hangingPunct="0">
              <a:lnSpc>
                <a:spcPct val="85000"/>
              </a:lnSpc>
              <a:spcBef>
                <a:spcPct val="20000"/>
              </a:spcBef>
            </a:pPr>
            <a:r>
              <a:rPr lang="en-GB" sz="1600" b="1" dirty="0" smtClean="0">
                <a:latin typeface="Segoe Semibold"/>
              </a:rPr>
              <a:t>Organization </a:t>
            </a:r>
            <a:r>
              <a:rPr lang="en-GB" sz="1600" b="1" dirty="0" smtClean="0">
                <a:latin typeface="Segoe Semibold"/>
              </a:rPr>
              <a:t>Profile </a:t>
            </a:r>
          </a:p>
          <a:p>
            <a:pPr eaLnBrk="0" hangingPunct="0">
              <a:lnSpc>
                <a:spcPct val="85000"/>
              </a:lnSpc>
              <a:spcBef>
                <a:spcPct val="20000"/>
              </a:spcBef>
            </a:pPr>
            <a:r>
              <a:rPr lang="en-GB" sz="1600" b="1" dirty="0" smtClean="0">
                <a:latin typeface="Segoe Semibold"/>
              </a:rPr>
              <a:t>Slough Borough Council (Slough BC) is the local authority for the borough of Slough, England, 22 miles west of London. The council employs approximately 2,500 people and serves a population of 122,000.</a:t>
            </a:r>
          </a:p>
        </p:txBody>
      </p:sp>
      <p:sp>
        <p:nvSpPr>
          <p:cNvPr id="11" name="TextBox 10"/>
          <p:cNvSpPr txBox="1"/>
          <p:nvPr/>
        </p:nvSpPr>
        <p:spPr>
          <a:xfrm>
            <a:off x="90372" y="3152562"/>
            <a:ext cx="2705991"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dirty="0" smtClean="0"/>
              <a:t>We look forward to integrating System </a:t>
            </a:r>
            <a:r>
              <a:rPr lang="en-GB" sz="1600" dirty="0" err="1" smtClean="0"/>
              <a:t>Center</a:t>
            </a:r>
            <a:r>
              <a:rPr lang="en-GB" sz="1600" dirty="0" smtClean="0"/>
              <a:t> Operations Manager 2007 and System </a:t>
            </a:r>
            <a:r>
              <a:rPr lang="en-GB" sz="1600" dirty="0" err="1" smtClean="0"/>
              <a:t>Center</a:t>
            </a:r>
            <a:r>
              <a:rPr lang="en-GB" sz="1600" dirty="0" smtClean="0"/>
              <a:t> Virtual Machine Manager 2008 to get a better picture of our combined physical and virtual infrastructure. </a:t>
            </a:r>
            <a:endParaRPr lang="en-GB" sz="1600" dirty="0" smtClean="0"/>
          </a:p>
          <a:p>
            <a:endParaRPr lang="en-GB" sz="1600" dirty="0" smtClean="0"/>
          </a:p>
          <a:p>
            <a:r>
              <a:rPr lang="en-GB" sz="1600" dirty="0" smtClean="0"/>
              <a:t>Chris </a:t>
            </a:r>
            <a:r>
              <a:rPr lang="en-GB" sz="1600" dirty="0" err="1" smtClean="0"/>
              <a:t>Wintermute</a:t>
            </a:r>
            <a:r>
              <a:rPr lang="en-GB" sz="1600" dirty="0" smtClean="0"/>
              <a:t> Technical Infrastructure Manager, Slough Borough Council</a:t>
            </a:r>
          </a:p>
        </p:txBody>
      </p:sp>
      <p:pic>
        <p:nvPicPr>
          <p:cNvPr id="2050" name="Picture 2" descr="Slough Borough Council ">
            <a:hlinkClick r:id="rId7"/>
          </p:cNvPr>
          <p:cNvPicPr>
            <a:picLocks noChangeAspect="1" noChangeArrowheads="1"/>
          </p:cNvPicPr>
          <p:nvPr/>
        </p:nvPicPr>
        <p:blipFill>
          <a:blip r:embed="rId8"/>
          <a:srcRect/>
          <a:stretch>
            <a:fillRect/>
          </a:stretch>
        </p:blipFill>
        <p:spPr bwMode="auto">
          <a:xfrm>
            <a:off x="228600" y="762000"/>
            <a:ext cx="2411156" cy="14192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Program Files\Microsoft Resource DVD Artwork\DVD_ART\Artwork_Imagery\Shapes and Graphics\Bar\style 2 faded blue bar.png"/>
          <p:cNvPicPr>
            <a:picLocks noChangeAspect="1" noChangeArrowheads="1"/>
          </p:cNvPicPr>
          <p:nvPr/>
        </p:nvPicPr>
        <p:blipFill>
          <a:blip r:embed="rId3"/>
          <a:srcRect/>
          <a:stretch>
            <a:fillRect/>
          </a:stretch>
        </p:blipFill>
        <p:spPr bwMode="auto">
          <a:xfrm>
            <a:off x="3876" y="1913860"/>
            <a:ext cx="2891723" cy="4643058"/>
          </a:xfrm>
          <a:prstGeom prst="rect">
            <a:avLst/>
          </a:prstGeom>
          <a:noFill/>
        </p:spPr>
      </p:pic>
      <p:pic>
        <p:nvPicPr>
          <p:cNvPr id="10" name="Picture 2" descr="C:\Program Files\Microsoft Resource DVD Artwork\DVD_ART\Artwork_Imagery\Shapes and Graphics\Newspaper headline quotes\headline quote white wide.png"/>
          <p:cNvPicPr>
            <a:picLocks noChangeAspect="1" noChangeArrowheads="1"/>
          </p:cNvPicPr>
          <p:nvPr/>
        </p:nvPicPr>
        <p:blipFill>
          <a:blip r:embed="rId4"/>
          <a:srcRect/>
          <a:stretch>
            <a:fillRect/>
          </a:stretch>
        </p:blipFill>
        <p:spPr bwMode="auto">
          <a:xfrm>
            <a:off x="3124200" y="3581400"/>
            <a:ext cx="5727183" cy="2376990"/>
          </a:xfrm>
          <a:prstGeom prst="rect">
            <a:avLst/>
          </a:prstGeom>
          <a:noFill/>
        </p:spPr>
      </p:pic>
      <p:pic>
        <p:nvPicPr>
          <p:cNvPr id="13" name="Picture 6" descr="C:\Program Files\Microsoft Resource DVD Artwork\DVD_ART\Artwork_Imagery\Shapes and Graphics\Box\Rectangle\empty blue rectangle.png"/>
          <p:cNvPicPr>
            <a:picLocks noChangeAspect="1" noChangeArrowheads="1"/>
          </p:cNvPicPr>
          <p:nvPr/>
        </p:nvPicPr>
        <p:blipFill>
          <a:blip r:embed="rId5"/>
          <a:srcRect/>
          <a:stretch>
            <a:fillRect/>
          </a:stretch>
        </p:blipFill>
        <p:spPr bwMode="auto">
          <a:xfrm rot="16200000">
            <a:off x="4904489" y="-996581"/>
            <a:ext cx="2069028" cy="6112282"/>
          </a:xfrm>
          <a:prstGeom prst="rect">
            <a:avLst/>
          </a:prstGeom>
          <a:noFill/>
        </p:spPr>
      </p:pic>
      <p:sp>
        <p:nvSpPr>
          <p:cNvPr id="15" name="Text Box 117"/>
          <p:cNvSpPr txBox="1">
            <a:spLocks noChangeArrowheads="1"/>
          </p:cNvSpPr>
          <p:nvPr/>
        </p:nvSpPr>
        <p:spPr bwMode="auto">
          <a:xfrm>
            <a:off x="3429000" y="3733800"/>
            <a:ext cx="4993863" cy="1261880"/>
          </a:xfrm>
          <a:prstGeom prst="rect">
            <a:avLst/>
          </a:prstGeom>
          <a:noFill/>
          <a:ln w="12700" algn="ctr">
            <a:noFill/>
            <a:miter lim="800000"/>
            <a:headEnd type="none" w="sm" len="sm"/>
            <a:tailEnd type="none" w="sm" len="sm"/>
          </a:ln>
        </p:spPr>
        <p:txBody>
          <a:bodyPr wrap="square" lIns="91436" tIns="45718" rIns="91436" bIns="45718">
            <a:spAutoFit/>
          </a:bodyPr>
          <a:lstStyle/>
          <a:p>
            <a:pPr marL="186524" indent="-186524"/>
            <a:endParaRPr lang="en-GB" sz="1600" dirty="0" smtClean="0">
              <a:solidFill>
                <a:schemeClr val="bg2"/>
              </a:solidFill>
              <a:latin typeface="Segoe" pitchFamily="34" charset="0"/>
            </a:endParaRPr>
          </a:p>
          <a:p>
            <a:pPr marL="186524" indent="-186524"/>
            <a:r>
              <a:rPr lang="en-GB" sz="2000" dirty="0" smtClean="0">
                <a:solidFill>
                  <a:schemeClr val="bg2"/>
                </a:solidFill>
                <a:latin typeface="Segoe" pitchFamily="34" charset="0"/>
              </a:rPr>
              <a:t>	dramatically </a:t>
            </a:r>
            <a:r>
              <a:rPr lang="en-GB" sz="2000" dirty="0" smtClean="0">
                <a:solidFill>
                  <a:schemeClr val="bg2"/>
                </a:solidFill>
                <a:latin typeface="Segoe" pitchFamily="34" charset="0"/>
              </a:rPr>
              <a:t>reduced the cost of onsite software, deployment, and maintenance, while increasing data security.</a:t>
            </a:r>
            <a:endParaRPr lang="en-US" sz="1600" dirty="0">
              <a:solidFill>
                <a:schemeClr val="bg2"/>
              </a:solidFill>
              <a:latin typeface="Segoe"/>
            </a:endParaRPr>
          </a:p>
        </p:txBody>
      </p:sp>
      <p:sp>
        <p:nvSpPr>
          <p:cNvPr id="17" name="Text Box 116"/>
          <p:cNvSpPr txBox="1">
            <a:spLocks noChangeArrowheads="1"/>
          </p:cNvSpPr>
          <p:nvPr/>
        </p:nvSpPr>
        <p:spPr bwMode="auto">
          <a:xfrm>
            <a:off x="3082505" y="1236429"/>
            <a:ext cx="5644635" cy="1495790"/>
          </a:xfrm>
          <a:prstGeom prst="rect">
            <a:avLst/>
          </a:prstGeom>
          <a:noFill/>
          <a:ln w="12700" algn="ctr">
            <a:noFill/>
            <a:miter lim="800000"/>
            <a:headEnd type="none" w="sm" len="sm"/>
            <a:tailEnd type="none" w="sm" len="sm"/>
          </a:ln>
        </p:spPr>
        <p:txBody>
          <a:bodyPr wrap="square" lIns="91436" tIns="45718" rIns="91436" bIns="45718">
            <a:spAutoFit/>
          </a:bodyPr>
          <a:lstStyle/>
          <a:p>
            <a:pPr eaLnBrk="0" hangingPunct="0">
              <a:lnSpc>
                <a:spcPct val="85000"/>
              </a:lnSpc>
              <a:spcBef>
                <a:spcPct val="20000"/>
              </a:spcBef>
            </a:pPr>
            <a:r>
              <a:rPr lang="en-GB" sz="1600" b="1" dirty="0" smtClean="0">
                <a:latin typeface="Segoe Semibold"/>
              </a:rPr>
              <a:t>Customer Size: 20000 employees</a:t>
            </a:r>
          </a:p>
          <a:p>
            <a:pPr eaLnBrk="0" hangingPunct="0">
              <a:lnSpc>
                <a:spcPct val="85000"/>
              </a:lnSpc>
              <a:spcBef>
                <a:spcPct val="20000"/>
              </a:spcBef>
            </a:pPr>
            <a:endParaRPr lang="en-GB" sz="1600" b="1" dirty="0" smtClean="0">
              <a:latin typeface="Segoe Semibold"/>
            </a:endParaRPr>
          </a:p>
          <a:p>
            <a:pPr eaLnBrk="0" hangingPunct="0">
              <a:lnSpc>
                <a:spcPct val="85000"/>
              </a:lnSpc>
              <a:spcBef>
                <a:spcPct val="20000"/>
              </a:spcBef>
            </a:pPr>
            <a:r>
              <a:rPr lang="en-GB" sz="1600" b="1" dirty="0" smtClean="0">
                <a:latin typeface="Segoe Semibold"/>
              </a:rPr>
              <a:t>Organization </a:t>
            </a:r>
            <a:r>
              <a:rPr lang="en-GB" sz="1600" b="1" dirty="0" smtClean="0">
                <a:latin typeface="Segoe Semibold"/>
              </a:rPr>
              <a:t>Profile </a:t>
            </a:r>
          </a:p>
          <a:p>
            <a:pPr eaLnBrk="0" hangingPunct="0">
              <a:lnSpc>
                <a:spcPct val="85000"/>
              </a:lnSpc>
              <a:spcBef>
                <a:spcPct val="20000"/>
              </a:spcBef>
            </a:pPr>
            <a:r>
              <a:rPr lang="en-GB" sz="1600" b="1" dirty="0" smtClean="0">
                <a:latin typeface="Segoe Semibold"/>
              </a:rPr>
              <a:t>Warwickshire County Council ICT Development Service provides services to around 5,000 workstations in more than 250 schools.</a:t>
            </a:r>
          </a:p>
        </p:txBody>
      </p:sp>
      <p:sp>
        <p:nvSpPr>
          <p:cNvPr id="11" name="TextBox 10"/>
          <p:cNvSpPr txBox="1"/>
          <p:nvPr/>
        </p:nvSpPr>
        <p:spPr>
          <a:xfrm>
            <a:off x="90372" y="3152562"/>
            <a:ext cx="2705991"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dirty="0" smtClean="0"/>
              <a:t>It was clear from the start that Microsoft understood what we wanted to achieve on behalf of teachers and pupils. This gave us the confidence to authorise a proof-of-concept deployment. </a:t>
            </a:r>
            <a:endParaRPr lang="en-GB" sz="1600" dirty="0" smtClean="0"/>
          </a:p>
          <a:p>
            <a:endParaRPr lang="en-GB" sz="1600" dirty="0" smtClean="0"/>
          </a:p>
          <a:p>
            <a:r>
              <a:rPr lang="en-GB" sz="1600" dirty="0" smtClean="0"/>
              <a:t>Chris </a:t>
            </a:r>
            <a:r>
              <a:rPr lang="en-GB" sz="1600" dirty="0" smtClean="0"/>
              <a:t>Page, Technical Development Manager, Warwickshire ICTDS</a:t>
            </a:r>
          </a:p>
        </p:txBody>
      </p:sp>
      <p:pic>
        <p:nvPicPr>
          <p:cNvPr id="119810" name="Picture 2" descr="Warwickshire County Council">
            <a:hlinkClick r:id="rId6"/>
          </p:cNvPr>
          <p:cNvPicPr>
            <a:picLocks noChangeAspect="1" noChangeArrowheads="1"/>
          </p:cNvPicPr>
          <p:nvPr/>
        </p:nvPicPr>
        <p:blipFill>
          <a:blip r:embed="rId7"/>
          <a:srcRect/>
          <a:stretch>
            <a:fillRect/>
          </a:stretch>
        </p:blipFill>
        <p:spPr bwMode="auto">
          <a:xfrm>
            <a:off x="228600" y="762000"/>
            <a:ext cx="2600324" cy="1238251"/>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Program Files\Microsoft Resource DVD Artwork\DVD_ART\Artwork_Imagery\Shapes and Graphics\Bar\style 2 faded blue bar.png"/>
          <p:cNvPicPr>
            <a:picLocks noChangeAspect="1" noChangeArrowheads="1"/>
          </p:cNvPicPr>
          <p:nvPr/>
        </p:nvPicPr>
        <p:blipFill>
          <a:blip r:embed="rId3"/>
          <a:srcRect/>
          <a:stretch>
            <a:fillRect/>
          </a:stretch>
        </p:blipFill>
        <p:spPr bwMode="auto">
          <a:xfrm>
            <a:off x="3876" y="1913860"/>
            <a:ext cx="2891723" cy="4643058"/>
          </a:xfrm>
          <a:prstGeom prst="rect">
            <a:avLst/>
          </a:prstGeom>
          <a:noFill/>
        </p:spPr>
      </p:pic>
      <p:pic>
        <p:nvPicPr>
          <p:cNvPr id="10" name="Picture 2" descr="C:\Program Files\Microsoft Resource DVD Artwork\DVD_ART\Artwork_Imagery\Shapes and Graphics\Newspaper headline quotes\headline quote white wide.png"/>
          <p:cNvPicPr>
            <a:picLocks noChangeAspect="1" noChangeArrowheads="1"/>
          </p:cNvPicPr>
          <p:nvPr/>
        </p:nvPicPr>
        <p:blipFill>
          <a:blip r:embed="rId4"/>
          <a:srcRect/>
          <a:stretch>
            <a:fillRect/>
          </a:stretch>
        </p:blipFill>
        <p:spPr bwMode="auto">
          <a:xfrm>
            <a:off x="3124200" y="3581400"/>
            <a:ext cx="5727183" cy="2376990"/>
          </a:xfrm>
          <a:prstGeom prst="rect">
            <a:avLst/>
          </a:prstGeom>
          <a:noFill/>
        </p:spPr>
      </p:pic>
      <p:pic>
        <p:nvPicPr>
          <p:cNvPr id="13" name="Picture 6" descr="C:\Program Files\Microsoft Resource DVD Artwork\DVD_ART\Artwork_Imagery\Shapes and Graphics\Box\Rectangle\empty blue rectangle.png"/>
          <p:cNvPicPr>
            <a:picLocks noChangeAspect="1" noChangeArrowheads="1"/>
          </p:cNvPicPr>
          <p:nvPr/>
        </p:nvPicPr>
        <p:blipFill>
          <a:blip r:embed="rId5"/>
          <a:srcRect/>
          <a:stretch>
            <a:fillRect/>
          </a:stretch>
        </p:blipFill>
        <p:spPr bwMode="auto">
          <a:xfrm rot="16200000">
            <a:off x="4904489" y="-996581"/>
            <a:ext cx="2069028" cy="6112282"/>
          </a:xfrm>
          <a:prstGeom prst="rect">
            <a:avLst/>
          </a:prstGeom>
          <a:noFill/>
        </p:spPr>
      </p:pic>
      <p:sp>
        <p:nvSpPr>
          <p:cNvPr id="15" name="Text Box 117"/>
          <p:cNvSpPr txBox="1">
            <a:spLocks noChangeArrowheads="1"/>
          </p:cNvSpPr>
          <p:nvPr/>
        </p:nvSpPr>
        <p:spPr bwMode="auto">
          <a:xfrm>
            <a:off x="3429000" y="3733800"/>
            <a:ext cx="4993863" cy="1569656"/>
          </a:xfrm>
          <a:prstGeom prst="rect">
            <a:avLst/>
          </a:prstGeom>
          <a:noFill/>
          <a:ln w="12700" algn="ctr">
            <a:noFill/>
            <a:miter lim="800000"/>
            <a:headEnd type="none" w="sm" len="sm"/>
            <a:tailEnd type="none" w="sm" len="sm"/>
          </a:ln>
        </p:spPr>
        <p:txBody>
          <a:bodyPr wrap="square" lIns="91436" tIns="45718" rIns="91436" bIns="45718">
            <a:spAutoFit/>
          </a:bodyPr>
          <a:lstStyle/>
          <a:p>
            <a:pPr marL="186524" indent="-186524"/>
            <a:endParaRPr lang="en-GB" sz="1600" dirty="0" smtClean="0">
              <a:solidFill>
                <a:schemeClr val="bg2"/>
              </a:solidFill>
              <a:latin typeface="Segoe" pitchFamily="34" charset="0"/>
            </a:endParaRPr>
          </a:p>
          <a:p>
            <a:pPr marL="186524" indent="-186524">
              <a:buFont typeface="Arial" pitchFamily="34" charset="0"/>
              <a:buChar char="•"/>
            </a:pPr>
            <a:r>
              <a:rPr lang="en-GB" sz="2000" dirty="0" smtClean="0">
                <a:solidFill>
                  <a:schemeClr val="bg2"/>
                </a:solidFill>
                <a:latin typeface="Segoe" pitchFamily="34" charset="0"/>
              </a:rPr>
              <a:t>Expanded </a:t>
            </a:r>
            <a:r>
              <a:rPr lang="en-GB" sz="2000" dirty="0" smtClean="0">
                <a:solidFill>
                  <a:schemeClr val="bg2"/>
                </a:solidFill>
                <a:latin typeface="Segoe" pitchFamily="34" charset="0"/>
              </a:rPr>
              <a:t>customer services </a:t>
            </a:r>
          </a:p>
          <a:p>
            <a:pPr marL="186524" indent="-186524">
              <a:buFont typeface="Arial" pitchFamily="34" charset="0"/>
              <a:buChar char="•"/>
            </a:pPr>
            <a:r>
              <a:rPr lang="en-GB" sz="2000" dirty="0" smtClean="0">
                <a:solidFill>
                  <a:schemeClr val="bg2"/>
                </a:solidFill>
                <a:latin typeface="Segoe" pitchFamily="34" charset="0"/>
              </a:rPr>
              <a:t>Easier server administration </a:t>
            </a:r>
          </a:p>
          <a:p>
            <a:pPr marL="186524" indent="-186524">
              <a:buFont typeface="Arial" pitchFamily="34" charset="0"/>
              <a:buChar char="•"/>
            </a:pPr>
            <a:r>
              <a:rPr lang="en-GB" sz="2000" dirty="0" smtClean="0">
                <a:solidFill>
                  <a:schemeClr val="bg2"/>
                </a:solidFill>
                <a:latin typeface="Segoe" pitchFamily="34" charset="0"/>
              </a:rPr>
              <a:t>Reduced data </a:t>
            </a:r>
            <a:r>
              <a:rPr lang="en-GB" sz="2000" dirty="0" err="1" smtClean="0">
                <a:solidFill>
                  <a:schemeClr val="bg2"/>
                </a:solidFill>
                <a:latin typeface="Segoe" pitchFamily="34" charset="0"/>
              </a:rPr>
              <a:t>center</a:t>
            </a:r>
            <a:r>
              <a:rPr lang="en-GB" sz="2000" dirty="0" smtClean="0">
                <a:solidFill>
                  <a:schemeClr val="bg2"/>
                </a:solidFill>
                <a:latin typeface="Segoe" pitchFamily="34" charset="0"/>
              </a:rPr>
              <a:t> costs </a:t>
            </a:r>
          </a:p>
          <a:p>
            <a:pPr marL="186524" indent="-186524">
              <a:buFont typeface="Arial" pitchFamily="34" charset="0"/>
              <a:buChar char="•"/>
            </a:pPr>
            <a:r>
              <a:rPr lang="en-GB" sz="2000" dirty="0" smtClean="0">
                <a:solidFill>
                  <a:schemeClr val="bg2"/>
                </a:solidFill>
                <a:latin typeface="Segoe" pitchFamily="34" charset="0"/>
              </a:rPr>
              <a:t>Enhanced security</a:t>
            </a:r>
          </a:p>
        </p:txBody>
      </p:sp>
      <p:sp>
        <p:nvSpPr>
          <p:cNvPr id="17" name="Text Box 116"/>
          <p:cNvSpPr txBox="1">
            <a:spLocks noChangeArrowheads="1"/>
          </p:cNvSpPr>
          <p:nvPr/>
        </p:nvSpPr>
        <p:spPr bwMode="auto">
          <a:xfrm>
            <a:off x="3082505" y="1236429"/>
            <a:ext cx="5644635" cy="1495790"/>
          </a:xfrm>
          <a:prstGeom prst="rect">
            <a:avLst/>
          </a:prstGeom>
          <a:noFill/>
          <a:ln w="12700" algn="ctr">
            <a:noFill/>
            <a:miter lim="800000"/>
            <a:headEnd type="none" w="sm" len="sm"/>
            <a:tailEnd type="none" w="sm" len="sm"/>
          </a:ln>
        </p:spPr>
        <p:txBody>
          <a:bodyPr wrap="square" lIns="91436" tIns="45718" rIns="91436" bIns="45718">
            <a:spAutoFit/>
          </a:bodyPr>
          <a:lstStyle/>
          <a:p>
            <a:pPr eaLnBrk="0" hangingPunct="0">
              <a:lnSpc>
                <a:spcPct val="85000"/>
              </a:lnSpc>
              <a:spcBef>
                <a:spcPct val="20000"/>
              </a:spcBef>
            </a:pPr>
            <a:r>
              <a:rPr lang="en-GB" sz="1600" b="1" dirty="0" smtClean="0">
                <a:latin typeface="Segoe Semibold"/>
              </a:rPr>
              <a:t>Customer Size: 270 </a:t>
            </a:r>
            <a:r>
              <a:rPr lang="en-GB" sz="1600" b="1" dirty="0" smtClean="0">
                <a:latin typeface="Segoe Semibold"/>
              </a:rPr>
              <a:t>employees</a:t>
            </a:r>
          </a:p>
          <a:p>
            <a:pPr eaLnBrk="0" hangingPunct="0">
              <a:lnSpc>
                <a:spcPct val="85000"/>
              </a:lnSpc>
              <a:spcBef>
                <a:spcPct val="20000"/>
              </a:spcBef>
            </a:pPr>
            <a:endParaRPr lang="en-GB" sz="1600" b="1" dirty="0" smtClean="0">
              <a:latin typeface="Segoe Semibold"/>
            </a:endParaRPr>
          </a:p>
          <a:p>
            <a:pPr eaLnBrk="0" hangingPunct="0">
              <a:lnSpc>
                <a:spcPct val="85000"/>
              </a:lnSpc>
              <a:spcBef>
                <a:spcPct val="20000"/>
              </a:spcBef>
            </a:pPr>
            <a:r>
              <a:rPr lang="en-GB" sz="1600" b="1" dirty="0" smtClean="0">
                <a:latin typeface="Segoe Semibold"/>
              </a:rPr>
              <a:t>Organization Profile </a:t>
            </a:r>
          </a:p>
          <a:p>
            <a:pPr eaLnBrk="0" hangingPunct="0">
              <a:lnSpc>
                <a:spcPct val="85000"/>
              </a:lnSpc>
              <a:spcBef>
                <a:spcPct val="20000"/>
              </a:spcBef>
            </a:pPr>
            <a:r>
              <a:rPr lang="en-GB" sz="1600" b="1" dirty="0" smtClean="0">
                <a:latin typeface="Segoe Semibold"/>
              </a:rPr>
              <a:t>London-based </a:t>
            </a:r>
            <a:r>
              <a:rPr lang="en-GB" sz="1600" b="1" dirty="0" err="1" smtClean="0">
                <a:latin typeface="Segoe Semibold"/>
              </a:rPr>
              <a:t>NetBenefit</a:t>
            </a:r>
            <a:r>
              <a:rPr lang="en-GB" sz="1600" b="1" dirty="0" smtClean="0">
                <a:latin typeface="Segoe Semibold"/>
              </a:rPr>
              <a:t> is a managed hosting company that has been providing flexible hosting services in the United Kingdom for over 12 years. </a:t>
            </a:r>
          </a:p>
        </p:txBody>
      </p:sp>
      <p:sp>
        <p:nvSpPr>
          <p:cNvPr id="11" name="TextBox 10"/>
          <p:cNvSpPr txBox="1"/>
          <p:nvPr/>
        </p:nvSpPr>
        <p:spPr>
          <a:xfrm>
            <a:off x="90372" y="3152562"/>
            <a:ext cx="2705991"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dirty="0" smtClean="0"/>
              <a:t>Virtualization extends the range of services that we can offer which allows us to more fully meet our customers’ needs. </a:t>
            </a:r>
            <a:endParaRPr lang="en-GB" sz="1600" dirty="0" smtClean="0"/>
          </a:p>
          <a:p>
            <a:endParaRPr lang="en-GB" sz="1600" dirty="0" smtClean="0"/>
          </a:p>
          <a:p>
            <a:r>
              <a:rPr lang="en-GB" sz="1600" dirty="0" smtClean="0"/>
              <a:t>Jonathan </a:t>
            </a:r>
            <a:r>
              <a:rPr lang="en-GB" sz="1600" dirty="0" smtClean="0"/>
              <a:t>Robinson,</a:t>
            </a:r>
            <a:br>
              <a:rPr lang="en-GB" sz="1600" dirty="0" smtClean="0"/>
            </a:br>
            <a:r>
              <a:rPr lang="en-GB" sz="1600" dirty="0" smtClean="0"/>
              <a:t>Chief Operating Officer, </a:t>
            </a:r>
            <a:r>
              <a:rPr lang="en-GB" sz="1600" dirty="0" err="1" smtClean="0"/>
              <a:t>NetBenefit</a:t>
            </a:r>
            <a:endParaRPr lang="en-GB" sz="1600" dirty="0" smtClean="0"/>
          </a:p>
        </p:txBody>
      </p:sp>
      <p:pic>
        <p:nvPicPr>
          <p:cNvPr id="121858" name="Picture 2" descr="NetBenefit">
            <a:hlinkClick r:id="rId6"/>
          </p:cNvPr>
          <p:cNvPicPr>
            <a:picLocks noChangeAspect="1" noChangeArrowheads="1"/>
          </p:cNvPicPr>
          <p:nvPr/>
        </p:nvPicPr>
        <p:blipFill>
          <a:blip r:embed="rId7"/>
          <a:srcRect/>
          <a:stretch>
            <a:fillRect/>
          </a:stretch>
        </p:blipFill>
        <p:spPr bwMode="auto">
          <a:xfrm>
            <a:off x="304800" y="1371600"/>
            <a:ext cx="2515992" cy="542926"/>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27512" y="1987938"/>
            <a:ext cx="4073236" cy="3122542"/>
          </a:xfrm>
          <a:prstGeom prst="roundRect">
            <a:avLst>
              <a:gd name="adj" fmla="val 1973"/>
            </a:avLst>
          </a:prstGeom>
          <a:noFill/>
          <a:ln w="15875">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a:endParaRPr lang="en-US" dirty="0" smtClean="0">
              <a:solidFill>
                <a:srgbClr val="000000"/>
              </a:solidFill>
            </a:endParaRPr>
          </a:p>
        </p:txBody>
      </p:sp>
      <p:sp>
        <p:nvSpPr>
          <p:cNvPr id="2" name="Title 1"/>
          <p:cNvSpPr>
            <a:spLocks noGrp="1"/>
          </p:cNvSpPr>
          <p:nvPr>
            <p:ph type="title"/>
          </p:nvPr>
        </p:nvSpPr>
        <p:spPr>
          <a:xfrm>
            <a:off x="353885" y="356616"/>
            <a:ext cx="8380413" cy="1311128"/>
          </a:xfrm>
        </p:spPr>
        <p:txBody>
          <a:bodyPr/>
          <a:lstStyle/>
          <a:p>
            <a:pPr>
              <a:defRPr/>
            </a:pPr>
            <a:r>
              <a:rPr lang="en-US" dirty="0" smtClean="0"/>
              <a:t>Microsoft Assessment and Planning: MAP Tool</a:t>
            </a:r>
          </a:p>
        </p:txBody>
      </p:sp>
      <p:sp>
        <p:nvSpPr>
          <p:cNvPr id="45059" name="Content Placeholder 2"/>
          <p:cNvSpPr>
            <a:spLocks noGrp="1"/>
          </p:cNvSpPr>
          <p:nvPr>
            <p:ph type="body" idx="1"/>
          </p:nvPr>
        </p:nvSpPr>
        <p:spPr>
          <a:xfrm>
            <a:off x="581892" y="2145386"/>
            <a:ext cx="4049486" cy="2797689"/>
          </a:xfrm>
        </p:spPr>
        <p:txBody>
          <a:bodyPr/>
          <a:lstStyle/>
          <a:p>
            <a:pPr eaLnBrk="1" hangingPunct="1">
              <a:spcBef>
                <a:spcPts val="1163"/>
              </a:spcBef>
            </a:pPr>
            <a:r>
              <a:rPr lang="en-US" sz="1800" dirty="0" smtClean="0"/>
              <a:t>Integrated portal with automated tools</a:t>
            </a:r>
          </a:p>
          <a:p>
            <a:pPr eaLnBrk="1" hangingPunct="1">
              <a:spcBef>
                <a:spcPts val="1163"/>
              </a:spcBef>
            </a:pPr>
            <a:r>
              <a:rPr lang="en-US" sz="1800" dirty="0" smtClean="0"/>
              <a:t>Agent-less inventory of clients, servers, applications, devices and roles</a:t>
            </a:r>
          </a:p>
          <a:p>
            <a:pPr eaLnBrk="1" hangingPunct="1">
              <a:spcBef>
                <a:spcPts val="1163"/>
              </a:spcBef>
            </a:pPr>
            <a:r>
              <a:rPr lang="en-US" sz="1800" dirty="0" smtClean="0"/>
              <a:t>Technology migration and readiness assessment </a:t>
            </a:r>
          </a:p>
          <a:p>
            <a:pPr eaLnBrk="1" hangingPunct="1">
              <a:spcBef>
                <a:spcPts val="1163"/>
              </a:spcBef>
            </a:pPr>
            <a:r>
              <a:rPr lang="en-US" sz="1800" dirty="0" smtClean="0"/>
              <a:t>Identification of virtualization candidates</a:t>
            </a:r>
          </a:p>
        </p:txBody>
      </p:sp>
      <p:graphicFrame>
        <p:nvGraphicFramePr>
          <p:cNvPr id="6" name="Diagram 5"/>
          <p:cNvGraphicFramePr/>
          <p:nvPr/>
        </p:nvGraphicFramePr>
        <p:xfrm>
          <a:off x="4702629" y="1299237"/>
          <a:ext cx="4158889" cy="4579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a:hlinkClick r:id="rId7"/>
          </p:cNvPr>
          <p:cNvSpPr/>
          <p:nvPr/>
        </p:nvSpPr>
        <p:spPr bwMode="auto">
          <a:xfrm>
            <a:off x="407902" y="5829191"/>
            <a:ext cx="2153025" cy="355220"/>
          </a:xfrm>
          <a:prstGeom prst="roundRect">
            <a:avLst/>
          </a:prstGeom>
          <a:noFill/>
          <a:ln w="9525" algn="ctr">
            <a:noFill/>
            <a:round/>
            <a:headEnd/>
            <a:tailEnd/>
          </a:ln>
          <a:effectLst/>
          <a:scene3d>
            <a:camera prst="orthographicFront">
              <a:rot lat="0" lon="0" rev="0"/>
            </a:camera>
            <a:lightRig rig="brightRoom" dir="t"/>
          </a:scene3d>
          <a:sp3d prstMaterial="clear">
            <a:bevelT h="63500"/>
          </a:sp3d>
        </p:spPr>
        <p:txBody>
          <a:bodyPr wrap="square" lIns="74669" tIns="37334" rIns="74669" bIns="37334" anchor="t"/>
          <a:lstStyle/>
          <a:p>
            <a:pPr algn="ctr">
              <a:defRPr/>
            </a:pPr>
            <a:r>
              <a:rPr lang="en-US" sz="1200" b="1" dirty="0">
                <a:solidFill>
                  <a:schemeClr val="tx1"/>
                </a:solidFill>
              </a:rPr>
              <a:t>www.microsoft.com/MAP</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Program Files\Microsoft Resource DVD Artwork\DVD_ART\Artwork_Imagery\Shapes and Graphics\Box\Rectangle\legend box.png"/>
          <p:cNvPicPr>
            <a:picLocks noChangeAspect="1" noChangeArrowheads="1"/>
          </p:cNvPicPr>
          <p:nvPr/>
        </p:nvPicPr>
        <p:blipFill>
          <a:blip r:embed="rId3"/>
          <a:srcRect/>
          <a:stretch>
            <a:fillRect/>
          </a:stretch>
        </p:blipFill>
        <p:spPr bwMode="auto">
          <a:xfrm>
            <a:off x="0" y="3406188"/>
            <a:ext cx="9005777" cy="2973891"/>
          </a:xfrm>
          <a:prstGeom prst="rect">
            <a:avLst/>
          </a:prstGeom>
        </p:spPr>
      </p:pic>
      <p:pic>
        <p:nvPicPr>
          <p:cNvPr id="6146" name="Picture 2" descr="C:\Program Files\Microsoft Resource DVD Artwork\DVD_ART\Artwork_Imagery\Shapes and Graphics\Box\Rectangle\legend box.png"/>
          <p:cNvPicPr>
            <a:picLocks noChangeAspect="1" noChangeArrowheads="1"/>
          </p:cNvPicPr>
          <p:nvPr/>
        </p:nvPicPr>
        <p:blipFill>
          <a:blip r:embed="rId3"/>
          <a:srcRect/>
          <a:stretch>
            <a:fillRect/>
          </a:stretch>
        </p:blipFill>
        <p:spPr bwMode="auto">
          <a:xfrm>
            <a:off x="0" y="1873835"/>
            <a:ext cx="9005776" cy="1543050"/>
          </a:xfrm>
          <a:prstGeom prst="rect">
            <a:avLst/>
          </a:prstGeom>
          <a:noFill/>
        </p:spPr>
      </p:pic>
      <p:sp>
        <p:nvSpPr>
          <p:cNvPr id="2" name="Title 1"/>
          <p:cNvSpPr>
            <a:spLocks noGrp="1"/>
          </p:cNvSpPr>
          <p:nvPr>
            <p:ph type="title"/>
          </p:nvPr>
        </p:nvSpPr>
        <p:spPr>
          <a:xfrm>
            <a:off x="353885" y="356616"/>
            <a:ext cx="8380412" cy="1311128"/>
          </a:xfrm>
        </p:spPr>
        <p:txBody>
          <a:bodyPr/>
          <a:lstStyle/>
          <a:p>
            <a:pPr>
              <a:defRPr/>
            </a:pPr>
            <a:r>
              <a:rPr lang="en-US" dirty="0" smtClean="0"/>
              <a:t>Microsoft Integrated Virtualization ROI Tool</a:t>
            </a:r>
          </a:p>
        </p:txBody>
      </p:sp>
      <p:sp>
        <p:nvSpPr>
          <p:cNvPr id="41" name="TextBox 40"/>
          <p:cNvSpPr txBox="1"/>
          <p:nvPr/>
        </p:nvSpPr>
        <p:spPr>
          <a:xfrm>
            <a:off x="436166" y="1643263"/>
            <a:ext cx="1271374" cy="369332"/>
          </a:xfrm>
          <a:prstGeom prst="rect">
            <a:avLst/>
          </a:prstGeom>
          <a:noFill/>
        </p:spPr>
        <p:txBody>
          <a:bodyPr wrap="none" rtlCol="0">
            <a:spAutoFit/>
          </a:bodyPr>
          <a:lstStyle/>
          <a:p>
            <a:r>
              <a:rPr lang="en-US" dirty="0" smtClean="0">
                <a:solidFill>
                  <a:srgbClr val="FFC000"/>
                </a:solidFill>
              </a:rPr>
              <a:t>What is it?</a:t>
            </a:r>
            <a:endParaRPr lang="en-US" dirty="0">
              <a:solidFill>
                <a:srgbClr val="FFC000"/>
              </a:solidFill>
            </a:endParaRPr>
          </a:p>
        </p:txBody>
      </p:sp>
      <p:sp>
        <p:nvSpPr>
          <p:cNvPr id="42" name="TextBox 41"/>
          <p:cNvSpPr txBox="1"/>
          <p:nvPr/>
        </p:nvSpPr>
        <p:spPr>
          <a:xfrm>
            <a:off x="682133" y="5466434"/>
            <a:ext cx="184731" cy="369332"/>
          </a:xfrm>
          <a:prstGeom prst="rect">
            <a:avLst/>
          </a:prstGeom>
          <a:noFill/>
        </p:spPr>
        <p:txBody>
          <a:bodyPr wrap="none" rtlCol="0">
            <a:spAutoFit/>
          </a:bodyPr>
          <a:lstStyle/>
          <a:p>
            <a:endParaRPr lang="en-US" dirty="0"/>
          </a:p>
        </p:txBody>
      </p:sp>
      <p:sp>
        <p:nvSpPr>
          <p:cNvPr id="43" name="TextBox 42"/>
          <p:cNvSpPr txBox="1"/>
          <p:nvPr/>
        </p:nvSpPr>
        <p:spPr>
          <a:xfrm>
            <a:off x="425015" y="3404018"/>
            <a:ext cx="3450112" cy="369332"/>
          </a:xfrm>
          <a:prstGeom prst="rect">
            <a:avLst/>
          </a:prstGeom>
          <a:noFill/>
        </p:spPr>
        <p:txBody>
          <a:bodyPr wrap="none" rtlCol="0">
            <a:spAutoFit/>
          </a:bodyPr>
          <a:lstStyle/>
          <a:p>
            <a:r>
              <a:rPr lang="en-US" dirty="0" smtClean="0">
                <a:solidFill>
                  <a:srgbClr val="FFC000"/>
                </a:solidFill>
              </a:rPr>
              <a:t>How can the ROI Tool help me?</a:t>
            </a:r>
            <a:endParaRPr lang="en-US" dirty="0">
              <a:solidFill>
                <a:srgbClr val="FFC000"/>
              </a:solidFill>
            </a:endParaRPr>
          </a:p>
        </p:txBody>
      </p:sp>
      <p:sp>
        <p:nvSpPr>
          <p:cNvPr id="48" name="TextBox 47"/>
          <p:cNvSpPr txBox="1"/>
          <p:nvPr/>
        </p:nvSpPr>
        <p:spPr>
          <a:xfrm>
            <a:off x="1398495" y="6145307"/>
            <a:ext cx="6364756" cy="307777"/>
          </a:xfrm>
          <a:prstGeom prst="rect">
            <a:avLst/>
          </a:prstGeom>
          <a:noFill/>
        </p:spPr>
        <p:txBody>
          <a:bodyPr wrap="none" rtlCol="0">
            <a:spAutoFit/>
          </a:bodyPr>
          <a:lstStyle/>
          <a:p>
            <a:r>
              <a:rPr lang="en-US" sz="1400" dirty="0" smtClean="0"/>
              <a:t>Access the ROI Tool here: </a:t>
            </a:r>
            <a:r>
              <a:rPr lang="en-US" sz="1400" b="1" dirty="0" smtClean="0">
                <a:solidFill>
                  <a:schemeClr val="tx2"/>
                </a:solidFill>
                <a:effectLst>
                  <a:outerShdw blurRad="38100" dist="38100" dir="2700000" algn="tl">
                    <a:srgbClr val="000000">
                      <a:alpha val="43137"/>
                    </a:srgbClr>
                  </a:outerShdw>
                </a:effectLst>
                <a:hlinkClick r:id="rId4"/>
              </a:rPr>
              <a:t>http://www.microsoft.com/virtualization/roitool</a:t>
            </a:r>
            <a:r>
              <a:rPr lang="en-US" sz="1400" b="1" dirty="0" smtClean="0">
                <a:solidFill>
                  <a:schemeClr val="tx2"/>
                </a:solidFill>
                <a:effectLst>
                  <a:outerShdw blurRad="38100" dist="38100" dir="2700000" algn="tl">
                    <a:srgbClr val="000000">
                      <a:alpha val="43137"/>
                    </a:srgbClr>
                  </a:outerShdw>
                </a:effectLst>
              </a:rPr>
              <a:t> </a:t>
            </a:r>
            <a:endParaRPr lang="en-US" sz="1400" b="1" dirty="0">
              <a:solidFill>
                <a:schemeClr val="tx2"/>
              </a:solidFill>
              <a:effectLst>
                <a:outerShdw blurRad="38100" dist="38100" dir="2700000" algn="tl">
                  <a:srgbClr val="000000">
                    <a:alpha val="43137"/>
                  </a:srgbClr>
                </a:outerShdw>
              </a:effectLst>
            </a:endParaRPr>
          </a:p>
        </p:txBody>
      </p:sp>
      <p:sp>
        <p:nvSpPr>
          <p:cNvPr id="14" name="Rectangle 13"/>
          <p:cNvSpPr/>
          <p:nvPr/>
        </p:nvSpPr>
        <p:spPr>
          <a:xfrm>
            <a:off x="522515" y="2336755"/>
            <a:ext cx="7770880" cy="590931"/>
          </a:xfrm>
          <a:prstGeom prst="rect">
            <a:avLst/>
          </a:prstGeom>
        </p:spPr>
        <p:txBody>
          <a:bodyPr wrap="square">
            <a:spAutoFit/>
          </a:bodyPr>
          <a:lstStyle/>
          <a:p>
            <a:pPr defTabSz="761719" eaLnBrk="0" fontAlgn="base" hangingPunct="0">
              <a:lnSpc>
                <a:spcPct val="90000"/>
              </a:lnSpc>
              <a:spcBef>
                <a:spcPct val="0"/>
              </a:spcBef>
              <a:spcAft>
                <a:spcPct val="0"/>
              </a:spcAft>
              <a:buClr>
                <a:schemeClr val="tx2"/>
              </a:buClr>
              <a:buSzPct val="95000"/>
              <a:tabLst>
                <a:tab pos="424590" algn="l"/>
              </a:tabLst>
              <a:defRPr/>
            </a:pPr>
            <a:r>
              <a:rPr lang="en-US" dirty="0" smtClean="0">
                <a:latin typeface="+mj-lt"/>
                <a:cs typeface="Arial" pitchFamily="34" charset="0"/>
              </a:rPr>
              <a:t>Lets you enter your current hardware, OS, and workload configuration and estimate consolidation savings.</a:t>
            </a:r>
            <a:endParaRPr lang="en-US" dirty="0" smtClean="0">
              <a:ln w="12700">
                <a:noFill/>
                <a:prstDash val="solid"/>
              </a:ln>
              <a:gradFill>
                <a:gsLst>
                  <a:gs pos="0">
                    <a:srgbClr val="FFFFFF"/>
                  </a:gs>
                  <a:gs pos="100000">
                    <a:srgbClr val="FFFFFF"/>
                  </a:gs>
                </a:gsLst>
                <a:lin ang="5400000" scaled="0"/>
              </a:gradFill>
              <a:latin typeface="+mj-lt"/>
            </a:endParaRPr>
          </a:p>
        </p:txBody>
      </p:sp>
      <p:sp>
        <p:nvSpPr>
          <p:cNvPr id="19" name="Rectangle 18"/>
          <p:cNvSpPr/>
          <p:nvPr/>
        </p:nvSpPr>
        <p:spPr>
          <a:xfrm>
            <a:off x="510640" y="3957131"/>
            <a:ext cx="6168944" cy="1631216"/>
          </a:xfrm>
          <a:prstGeom prst="rect">
            <a:avLst/>
          </a:prstGeom>
        </p:spPr>
        <p:txBody>
          <a:bodyPr wrap="square">
            <a:spAutoFit/>
          </a:bodyPr>
          <a:lstStyle/>
          <a:p>
            <a:r>
              <a:rPr lang="en-US" sz="2000" b="1" dirty="0" smtClean="0">
                <a:latin typeface="+mj-lt"/>
                <a:cs typeface="Arial" pitchFamily="34" charset="0"/>
              </a:rPr>
              <a:t>The</a:t>
            </a:r>
            <a:r>
              <a:rPr lang="en-US" sz="2800" b="1" dirty="0" smtClean="0"/>
              <a:t> </a:t>
            </a:r>
            <a:r>
              <a:rPr lang="en-US" sz="2000" b="1" dirty="0" smtClean="0">
                <a:latin typeface="+mj-lt"/>
                <a:cs typeface="Arial" pitchFamily="34" charset="0"/>
              </a:rPr>
              <a:t>benefits of using the ROI Tool are:</a:t>
            </a:r>
          </a:p>
          <a:p>
            <a:pPr marL="228600" indent="-228600">
              <a:buFont typeface="+mj-lt"/>
              <a:buAutoNum type="arabicPeriod"/>
            </a:pPr>
            <a:r>
              <a:rPr lang="en-US" dirty="0" smtClean="0">
                <a:latin typeface="+mj-lt"/>
                <a:cs typeface="Arial" pitchFamily="34" charset="0"/>
              </a:rPr>
              <a:t>Determine consolidation benefits and ROI</a:t>
            </a:r>
          </a:p>
          <a:p>
            <a:pPr marL="228600" indent="-228600">
              <a:buFont typeface="+mj-lt"/>
              <a:buAutoNum type="arabicPeriod"/>
            </a:pPr>
            <a:r>
              <a:rPr lang="en-US" dirty="0" smtClean="0">
                <a:latin typeface="+mj-lt"/>
                <a:cs typeface="Arial" pitchFamily="34" charset="0"/>
              </a:rPr>
              <a:t>Based on your current infrastructure, including workloads</a:t>
            </a:r>
          </a:p>
          <a:p>
            <a:pPr marL="228600" indent="-228600">
              <a:buFont typeface="+mj-lt"/>
              <a:buAutoNum type="arabicPeriod"/>
            </a:pPr>
            <a:r>
              <a:rPr lang="en-US" dirty="0" smtClean="0">
                <a:latin typeface="+mj-lt"/>
                <a:cs typeface="Arial" pitchFamily="34" charset="0"/>
              </a:rPr>
              <a:t>Provides comparison to other virtualization vendors</a:t>
            </a:r>
          </a:p>
          <a:p>
            <a:pPr marL="228600" indent="-228600">
              <a:buFont typeface="+mj-lt"/>
              <a:buAutoNum type="arabicPeriod"/>
            </a:pPr>
            <a:r>
              <a:rPr lang="en-US" dirty="0" smtClean="0">
                <a:latin typeface="+mj-lt"/>
                <a:cs typeface="Arial" pitchFamily="34" charset="0"/>
              </a:rPr>
              <a:t>All-inclusive software and hardware costs</a:t>
            </a:r>
          </a:p>
        </p:txBody>
      </p:sp>
      <p:grpSp>
        <p:nvGrpSpPr>
          <p:cNvPr id="3" name="Group 32"/>
          <p:cNvGrpSpPr/>
          <p:nvPr/>
        </p:nvGrpSpPr>
        <p:grpSpPr>
          <a:xfrm flipH="1">
            <a:off x="6532179" y="3969124"/>
            <a:ext cx="2080677" cy="1716774"/>
            <a:chOff x="6861304" y="3701943"/>
            <a:chExt cx="2080677" cy="1716774"/>
          </a:xfrm>
        </p:grpSpPr>
        <p:pic>
          <p:nvPicPr>
            <p:cNvPr id="23" name="Picture 20" descr="blue disc M"/>
            <p:cNvPicPr>
              <a:picLocks noChangeAspect="1" noChangeArrowheads="1"/>
            </p:cNvPicPr>
            <p:nvPr/>
          </p:nvPicPr>
          <p:blipFill>
            <a:blip r:embed="rId5" cstate="print"/>
            <a:srcRect/>
            <a:stretch>
              <a:fillRect/>
            </a:stretch>
          </p:blipFill>
          <p:spPr bwMode="auto">
            <a:xfrm>
              <a:off x="6861304" y="4551767"/>
              <a:ext cx="2080677" cy="866950"/>
            </a:xfrm>
            <a:prstGeom prst="rect">
              <a:avLst/>
            </a:prstGeom>
            <a:noFill/>
          </p:spPr>
        </p:pic>
        <p:pic>
          <p:nvPicPr>
            <p:cNvPr id="7177" name="Picture 9" descr="C:\Program Files\Microsoft Resource DVD Artwork\DVD_ART\Artwork_Imagery\HARDWARE_IMAGERY\Illustration - Misc Hardware\Windows Vista Illustration Icons\Computer.png"/>
            <p:cNvPicPr>
              <a:picLocks noChangeAspect="1" noChangeArrowheads="1"/>
            </p:cNvPicPr>
            <p:nvPr/>
          </p:nvPicPr>
          <p:blipFill>
            <a:blip r:embed="rId6"/>
            <a:srcRect/>
            <a:stretch>
              <a:fillRect/>
            </a:stretch>
          </p:blipFill>
          <p:spPr bwMode="auto">
            <a:xfrm>
              <a:off x="7623548" y="3912781"/>
              <a:ext cx="1150087" cy="1150087"/>
            </a:xfrm>
            <a:prstGeom prst="rect">
              <a:avLst/>
            </a:prstGeom>
            <a:noFill/>
          </p:spPr>
        </p:pic>
        <p:pic>
          <p:nvPicPr>
            <p:cNvPr id="24" name="Picture 1" descr="N:\Maxtor Drive\Archive Projects\Artwork\Clipart\PNG\Regular\256x256\_Base Image\User Business Male.png"/>
            <p:cNvPicPr>
              <a:picLocks noChangeAspect="1" noChangeArrowheads="1"/>
            </p:cNvPicPr>
            <p:nvPr/>
          </p:nvPicPr>
          <p:blipFill>
            <a:blip r:embed="rId7" cstate="print"/>
            <a:srcRect/>
            <a:stretch>
              <a:fillRect/>
            </a:stretch>
          </p:blipFill>
          <p:spPr bwMode="auto">
            <a:xfrm flipH="1">
              <a:off x="6945523" y="3701943"/>
              <a:ext cx="1315212" cy="1283598"/>
            </a:xfrm>
            <a:prstGeom prst="rect">
              <a:avLst/>
            </a:prstGeom>
            <a:noFill/>
          </p:spPr>
        </p:pic>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Program Files\Microsoft Resource DVD Artwork\DVD_ART\Artwork_Imagery\Shapes and Graphics\Clear glass shapes\vertical glass rectangle tall.png"/>
          <p:cNvPicPr>
            <a:picLocks noChangeAspect="1" noChangeArrowheads="1"/>
          </p:cNvPicPr>
          <p:nvPr/>
        </p:nvPicPr>
        <p:blipFill>
          <a:blip r:embed="rId3"/>
          <a:srcRect/>
          <a:stretch>
            <a:fillRect/>
          </a:stretch>
        </p:blipFill>
        <p:spPr bwMode="auto">
          <a:xfrm>
            <a:off x="135628" y="1115121"/>
            <a:ext cx="2724345" cy="5392557"/>
          </a:xfrm>
          <a:prstGeom prst="rect">
            <a:avLst/>
          </a:prstGeom>
          <a:noFill/>
        </p:spPr>
      </p:pic>
      <p:sp>
        <p:nvSpPr>
          <p:cNvPr id="2" name="Title 1"/>
          <p:cNvSpPr>
            <a:spLocks noGrp="1"/>
          </p:cNvSpPr>
          <p:nvPr>
            <p:ph type="title"/>
          </p:nvPr>
        </p:nvSpPr>
        <p:spPr>
          <a:xfrm>
            <a:off x="365760" y="356616"/>
            <a:ext cx="8877300" cy="701731"/>
          </a:xfrm>
        </p:spPr>
        <p:txBody>
          <a:bodyPr/>
          <a:lstStyle/>
          <a:p>
            <a:pPr defTabSz="914363" fontAlgn="auto">
              <a:spcAft>
                <a:spcPts val="0"/>
              </a:spcAft>
              <a:defRPr/>
            </a:pPr>
            <a:r>
              <a:rPr lang="en-US" dirty="0" smtClean="0"/>
              <a:t>Why Microsoft?</a:t>
            </a:r>
            <a:endParaRPr lang="en-US" dirty="0"/>
          </a:p>
        </p:txBody>
      </p:sp>
      <p:pic>
        <p:nvPicPr>
          <p:cNvPr id="8" name="Picture 7" descr="VirtualizationChart.png"/>
          <p:cNvPicPr>
            <a:picLocks noChangeAspect="1"/>
          </p:cNvPicPr>
          <p:nvPr/>
        </p:nvPicPr>
        <p:blipFill>
          <a:blip r:embed="rId4"/>
          <a:stretch>
            <a:fillRect/>
          </a:stretch>
        </p:blipFill>
        <p:spPr>
          <a:xfrm>
            <a:off x="2831454" y="1285890"/>
            <a:ext cx="6299266" cy="4617719"/>
          </a:xfrm>
          <a:prstGeom prst="rect">
            <a:avLst/>
          </a:prstGeom>
        </p:spPr>
      </p:pic>
      <p:sp>
        <p:nvSpPr>
          <p:cNvPr id="6" name="TextBox 5"/>
          <p:cNvSpPr txBox="1"/>
          <p:nvPr/>
        </p:nvSpPr>
        <p:spPr>
          <a:xfrm>
            <a:off x="223067" y="1266200"/>
            <a:ext cx="2636581" cy="5570756"/>
          </a:xfrm>
          <a:prstGeom prst="rect">
            <a:avLst/>
          </a:prstGeom>
          <a:noFill/>
        </p:spPr>
        <p:txBody>
          <a:bodyPr wrap="square" rtlCol="0">
            <a:spAutoFit/>
          </a:bodyPr>
          <a:lstStyle/>
          <a:p>
            <a:r>
              <a:rPr lang="en-US" sz="1600" b="1" dirty="0" smtClean="0">
                <a:solidFill>
                  <a:srgbClr val="FFC000"/>
                </a:solidFill>
                <a:latin typeface="Segoe UI" pitchFamily="34" charset="0"/>
                <a:cs typeface="Segoe UI" pitchFamily="34" charset="0"/>
              </a:rPr>
              <a:t>It’s Windows</a:t>
            </a:r>
          </a:p>
          <a:p>
            <a:pPr marL="231775" indent="-231775">
              <a:buBlip>
                <a:blip r:embed="rId5"/>
              </a:buBlip>
            </a:pPr>
            <a:r>
              <a:rPr lang="en-US" sz="1600" dirty="0" smtClean="0">
                <a:latin typeface="Segoe UI" pitchFamily="34" charset="0"/>
                <a:cs typeface="Segoe UI" pitchFamily="34" charset="0"/>
              </a:rPr>
              <a:t>Familiar, integrated</a:t>
            </a:r>
            <a:endParaRPr lang="en-US" sz="1600" dirty="0" smtClean="0">
              <a:latin typeface="Segoe UI" pitchFamily="34" charset="0"/>
              <a:cs typeface="Segoe UI" pitchFamily="34" charset="0"/>
            </a:endParaRPr>
          </a:p>
          <a:p>
            <a:pPr marL="231775" indent="-231775">
              <a:buBlip>
                <a:blip r:embed="rId5"/>
              </a:buBlip>
            </a:pPr>
            <a:r>
              <a:rPr lang="en-US" sz="1600" dirty="0" smtClean="0">
                <a:latin typeface="Segoe UI" pitchFamily="34" charset="0"/>
                <a:cs typeface="Segoe UI" pitchFamily="34" charset="0"/>
              </a:rPr>
              <a:t>Existing tools, skills, and hardware</a:t>
            </a:r>
          </a:p>
          <a:p>
            <a:pPr>
              <a:spcBef>
                <a:spcPts val="600"/>
              </a:spcBef>
            </a:pPr>
            <a:r>
              <a:rPr lang="en-US" sz="1600" b="1" dirty="0" smtClean="0">
                <a:solidFill>
                  <a:srgbClr val="FFC000"/>
                </a:solidFill>
                <a:latin typeface="Segoe UI" pitchFamily="34" charset="0"/>
                <a:cs typeface="Segoe UI" pitchFamily="34" charset="0"/>
              </a:rPr>
              <a:t>Full 360</a:t>
            </a:r>
            <a:r>
              <a:rPr lang="en-US" sz="1600" b="1" baseline="30000" dirty="0" smtClean="0">
                <a:solidFill>
                  <a:srgbClr val="FFC000"/>
                </a:solidFill>
                <a:latin typeface="Segoe UI" pitchFamily="34" charset="0"/>
                <a:cs typeface="Segoe UI" pitchFamily="34" charset="0"/>
              </a:rPr>
              <a:t>o</a:t>
            </a:r>
            <a:r>
              <a:rPr lang="en-US" sz="1600" b="1" dirty="0" smtClean="0">
                <a:solidFill>
                  <a:srgbClr val="FFC000"/>
                </a:solidFill>
                <a:latin typeface="Segoe UI" pitchFamily="34" charset="0"/>
                <a:cs typeface="Segoe UI" pitchFamily="34" charset="0"/>
              </a:rPr>
              <a:t> View</a:t>
            </a:r>
          </a:p>
          <a:p>
            <a:pPr marL="231775" indent="-231775">
              <a:buBlip>
                <a:blip r:embed="rId5"/>
              </a:buBlip>
            </a:pPr>
            <a:r>
              <a:rPr lang="en-US" sz="1600" dirty="0" smtClean="0">
                <a:latin typeface="Segoe UI" pitchFamily="34" charset="0"/>
                <a:cs typeface="Segoe UI" pitchFamily="34" charset="0"/>
              </a:rPr>
              <a:t>Servers, applications, presentation, desktop, and storage</a:t>
            </a:r>
          </a:p>
          <a:p>
            <a:pPr>
              <a:spcBef>
                <a:spcPts val="600"/>
              </a:spcBef>
            </a:pPr>
            <a:r>
              <a:rPr lang="en-US" sz="1600" b="1" dirty="0" smtClean="0">
                <a:solidFill>
                  <a:srgbClr val="FFC000"/>
                </a:solidFill>
                <a:latin typeface="Segoe UI" pitchFamily="34" charset="0"/>
                <a:cs typeface="Segoe UI" pitchFamily="34" charset="0"/>
              </a:rPr>
              <a:t>Integrated Management</a:t>
            </a:r>
          </a:p>
          <a:p>
            <a:pPr marL="231775" indent="-231775">
              <a:buBlip>
                <a:blip r:embed="rId5"/>
              </a:buBlip>
            </a:pPr>
            <a:r>
              <a:rPr lang="en-US" sz="1600" dirty="0" smtClean="0">
                <a:latin typeface="Segoe UI" pitchFamily="34" charset="0"/>
                <a:cs typeface="Segoe UI" pitchFamily="34" charset="0"/>
              </a:rPr>
              <a:t>Manage physical and virtual with one set of tools</a:t>
            </a:r>
          </a:p>
          <a:p>
            <a:pPr>
              <a:spcBef>
                <a:spcPts val="600"/>
              </a:spcBef>
            </a:pPr>
            <a:r>
              <a:rPr lang="en-US" sz="1600" b="1" dirty="0" smtClean="0">
                <a:solidFill>
                  <a:srgbClr val="FFC000"/>
                </a:solidFill>
                <a:latin typeface="Segoe UI" pitchFamily="34" charset="0"/>
                <a:cs typeface="Segoe UI" pitchFamily="34" charset="0"/>
              </a:rPr>
              <a:t>Best Value</a:t>
            </a:r>
          </a:p>
          <a:p>
            <a:pPr marL="231775" indent="-231775">
              <a:buBlip>
                <a:blip r:embed="rId5"/>
              </a:buBlip>
            </a:pPr>
            <a:r>
              <a:rPr lang="en-US" sz="1600" dirty="0" smtClean="0">
                <a:latin typeface="Segoe UI" pitchFamily="34" charset="0"/>
                <a:cs typeface="Segoe UI" pitchFamily="34" charset="0"/>
              </a:rPr>
              <a:t>Cost effective licensing, fast deployment, rapid ROI</a:t>
            </a:r>
            <a:endParaRPr lang="en-US" sz="1600" dirty="0" smtClean="0">
              <a:latin typeface="Segoe UI" pitchFamily="34" charset="0"/>
              <a:cs typeface="Segoe UI" pitchFamily="34" charset="0"/>
            </a:endParaRPr>
          </a:p>
          <a:p>
            <a:pPr>
              <a:spcBef>
                <a:spcPts val="600"/>
              </a:spcBef>
            </a:pPr>
            <a:r>
              <a:rPr lang="en-US" sz="1600" b="1" dirty="0" smtClean="0">
                <a:solidFill>
                  <a:srgbClr val="FFC000"/>
                </a:solidFill>
                <a:latin typeface="Segoe UI" pitchFamily="34" charset="0"/>
                <a:cs typeface="Segoe UI" pitchFamily="34" charset="0"/>
              </a:rPr>
              <a:t>Interoperability</a:t>
            </a:r>
          </a:p>
          <a:p>
            <a:pPr marL="231775" indent="-231775">
              <a:buBlip>
                <a:blip r:embed="rId5"/>
              </a:buBlip>
            </a:pPr>
            <a:r>
              <a:rPr lang="en-US" sz="1600" dirty="0" smtClean="0">
                <a:latin typeface="Segoe UI" pitchFamily="34" charset="0"/>
                <a:cs typeface="Segoe UI" pitchFamily="34" charset="0"/>
              </a:rPr>
              <a:t>Interoperable products</a:t>
            </a:r>
          </a:p>
          <a:p>
            <a:pPr marL="231775" indent="-231775">
              <a:buBlip>
                <a:blip r:embed="rId5"/>
              </a:buBlip>
            </a:pPr>
            <a:r>
              <a:rPr lang="en-US" sz="1600" dirty="0" smtClean="0">
                <a:latin typeface="Segoe UI" pitchFamily="34" charset="0"/>
                <a:cs typeface="Segoe UI" pitchFamily="34" charset="0"/>
              </a:rPr>
              <a:t>Strong partnerships</a:t>
            </a:r>
          </a:p>
          <a:p>
            <a:pPr marL="231775" indent="-231775"/>
            <a:endParaRPr lang="en-US" sz="1600" dirty="0" smtClean="0">
              <a:latin typeface="Segoe UI" pitchFamily="34" charset="0"/>
              <a:cs typeface="Segoe UI" pitchFamily="34" charset="0"/>
            </a:endParaRPr>
          </a:p>
          <a:p>
            <a:pPr marL="231775" indent="-231775"/>
            <a:endParaRPr lang="en-US" sz="1600" dirty="0" smtClean="0">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Questions</a:t>
            </a:r>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fld id="{7B94F79D-B224-4F20-9F12-421A0957AC71}" type="datetime3">
              <a:rPr lang="en-GB" smtClean="0"/>
              <a:pPr>
                <a:defRPr/>
              </a:pPr>
              <a:t>11 November, 2008</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a:t>
            </a:r>
            <a:r>
              <a:rPr smtClean="0"/>
              <a:t>Why is </a:t>
            </a:r>
            <a:r>
              <a:rPr lang="en-GB" dirty="0" smtClean="0"/>
              <a:t>virtualisation &lt;</a:t>
            </a:r>
            <a:r>
              <a:rPr smtClean="0"/>
              <a:t>10%?</a:t>
            </a:r>
            <a:endParaRPr lang="en-US" dirty="0"/>
          </a:p>
        </p:txBody>
      </p:sp>
      <p:sp>
        <p:nvSpPr>
          <p:cNvPr id="3" name="Content Placeholder 2"/>
          <p:cNvSpPr>
            <a:spLocks noGrp="1"/>
          </p:cNvSpPr>
          <p:nvPr>
            <p:ph idx="1"/>
          </p:nvPr>
        </p:nvSpPr>
        <p:spPr>
          <a:xfrm>
            <a:off x="381000" y="1412874"/>
            <a:ext cx="8382000" cy="4987925"/>
          </a:xfrm>
        </p:spPr>
        <p:txBody>
          <a:bodyPr>
            <a:normAutofit lnSpcReduction="10000"/>
          </a:bodyPr>
          <a:lstStyle/>
          <a:p>
            <a:r>
              <a:rPr lang="en-US" dirty="0" smtClean="0"/>
              <a:t>Cost</a:t>
            </a:r>
          </a:p>
          <a:p>
            <a:r>
              <a:rPr lang="en-US" dirty="0" smtClean="0"/>
              <a:t>Complexity</a:t>
            </a:r>
          </a:p>
          <a:p>
            <a:r>
              <a:rPr lang="en-US" dirty="0" smtClean="0"/>
              <a:t>Management</a:t>
            </a:r>
          </a:p>
          <a:p>
            <a:r>
              <a:rPr lang="en-US" dirty="0" smtClean="0"/>
              <a:t>Virtual Sprawl</a:t>
            </a:r>
          </a:p>
          <a:p>
            <a:r>
              <a:rPr lang="en-US" dirty="0" smtClean="0"/>
              <a:t>Single Point of Failure</a:t>
            </a:r>
          </a:p>
          <a:p>
            <a:r>
              <a:rPr lang="en-US" dirty="0" smtClean="0"/>
              <a:t>Software Licensing</a:t>
            </a:r>
          </a:p>
          <a:p>
            <a:r>
              <a:rPr lang="en-US" dirty="0" smtClean="0"/>
              <a:t>Hardware</a:t>
            </a:r>
          </a:p>
          <a:p>
            <a:r>
              <a:rPr lang="en-US" dirty="0" smtClean="0"/>
              <a:t>Performance</a:t>
            </a:r>
          </a:p>
          <a:p>
            <a:r>
              <a:rPr lang="en-US" dirty="0" smtClean="0"/>
              <a:t>Political</a:t>
            </a:r>
          </a:p>
          <a:p>
            <a:r>
              <a:rPr lang="en-US" dirty="0" smtClean="0"/>
              <a:t>Security Concerns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82" name="Rectangle 2"/>
          <p:cNvSpPr>
            <a:spLocks noGrp="1" noChangeArrowheads="1"/>
          </p:cNvSpPr>
          <p:nvPr>
            <p:ph type="title"/>
          </p:nvPr>
        </p:nvSpPr>
        <p:spPr>
          <a:xfrm>
            <a:off x="381000" y="152400"/>
            <a:ext cx="8229600" cy="609600"/>
          </a:xfrm>
        </p:spPr>
        <p:txBody>
          <a:bodyPr>
            <a:normAutofit fontScale="90000"/>
          </a:bodyPr>
          <a:lstStyle/>
          <a:p>
            <a:pPr defTabSz="914327" eaLnBrk="1" fontAlgn="auto" hangingPunct="1">
              <a:spcAft>
                <a:spcPts val="0"/>
              </a:spcAft>
              <a:defRPr/>
            </a:pPr>
            <a:r>
              <a:rPr lang="en-GB" sz="4000" dirty="0" smtClean="0">
                <a:cs typeface="+mn-cs"/>
              </a:rPr>
              <a:t>1. The game is only starting </a:t>
            </a:r>
            <a:endParaRPr sz="4000">
              <a:cs typeface="+mn-cs"/>
            </a:endParaRPr>
          </a:p>
        </p:txBody>
      </p:sp>
      <p:grpSp>
        <p:nvGrpSpPr>
          <p:cNvPr id="2" name="Group 4"/>
          <p:cNvGrpSpPr>
            <a:grpSpLocks/>
          </p:cNvGrpSpPr>
          <p:nvPr/>
        </p:nvGrpSpPr>
        <p:grpSpPr bwMode="auto">
          <a:xfrm>
            <a:off x="304800" y="3733800"/>
            <a:ext cx="8382000" cy="2584450"/>
            <a:chOff x="108" y="1338"/>
            <a:chExt cx="5527" cy="2898"/>
          </a:xfrm>
        </p:grpSpPr>
        <p:pic>
          <p:nvPicPr>
            <p:cNvPr id="9" name="Picture 5" descr="Figure 1.Hype Cycle for Server Technologies, 2007"/>
            <p:cNvPicPr>
              <a:picLocks noChangeAspect="1" noChangeArrowheads="1"/>
            </p:cNvPicPr>
            <p:nvPr/>
          </p:nvPicPr>
          <p:blipFill>
            <a:blip r:embed="rId3"/>
            <a:srcRect/>
            <a:stretch>
              <a:fillRect/>
            </a:stretch>
          </p:blipFill>
          <p:spPr bwMode="auto">
            <a:xfrm>
              <a:off x="108" y="1338"/>
              <a:ext cx="5527" cy="2898"/>
            </a:xfrm>
            <a:prstGeom prst="rect">
              <a:avLst/>
            </a:prstGeom>
            <a:noFill/>
          </p:spPr>
        </p:pic>
        <p:sp>
          <p:nvSpPr>
            <p:cNvPr id="10" name="Oval 6"/>
            <p:cNvSpPr>
              <a:spLocks noChangeArrowheads="1"/>
            </p:cNvSpPr>
            <p:nvPr/>
          </p:nvSpPr>
          <p:spPr bwMode="auto">
            <a:xfrm>
              <a:off x="532" y="1624"/>
              <a:ext cx="1140" cy="163"/>
            </a:xfrm>
            <a:prstGeom prst="ellipse">
              <a:avLst/>
            </a:prstGeom>
            <a:noFill/>
            <a:ln w="9525" algn="ctr">
              <a:solidFill>
                <a:srgbClr val="FF6600"/>
              </a:solidFill>
              <a:round/>
              <a:headEnd/>
              <a:tailEnd/>
            </a:ln>
            <a:effectLst/>
          </p:spPr>
          <p:txBody>
            <a:bodyPr wrap="none" anchor="ctr"/>
            <a:lstStyle/>
            <a:p>
              <a:endParaRPr lang="en-GB"/>
            </a:p>
          </p:txBody>
        </p:sp>
        <p:sp>
          <p:nvSpPr>
            <p:cNvPr id="11" name="Oval 7"/>
            <p:cNvSpPr>
              <a:spLocks noChangeArrowheads="1"/>
            </p:cNvSpPr>
            <p:nvPr/>
          </p:nvSpPr>
          <p:spPr bwMode="auto">
            <a:xfrm>
              <a:off x="2129" y="1962"/>
              <a:ext cx="1088" cy="149"/>
            </a:xfrm>
            <a:prstGeom prst="ellipse">
              <a:avLst/>
            </a:prstGeom>
            <a:noFill/>
            <a:ln w="9525" algn="ctr">
              <a:solidFill>
                <a:srgbClr val="FF6600"/>
              </a:solidFill>
              <a:round/>
              <a:headEnd/>
              <a:tailEnd/>
            </a:ln>
            <a:effectLst/>
          </p:spPr>
          <p:txBody>
            <a:bodyPr wrap="none" anchor="ctr"/>
            <a:lstStyle/>
            <a:p>
              <a:endParaRPr lang="en-GB"/>
            </a:p>
          </p:txBody>
        </p:sp>
        <p:sp>
          <p:nvSpPr>
            <p:cNvPr id="12" name="Oval 8"/>
            <p:cNvSpPr>
              <a:spLocks noChangeArrowheads="1"/>
            </p:cNvSpPr>
            <p:nvPr/>
          </p:nvSpPr>
          <p:spPr bwMode="auto">
            <a:xfrm>
              <a:off x="2357" y="2631"/>
              <a:ext cx="914" cy="239"/>
            </a:xfrm>
            <a:prstGeom prst="ellipse">
              <a:avLst/>
            </a:prstGeom>
            <a:noFill/>
            <a:ln w="9525" algn="ctr">
              <a:solidFill>
                <a:srgbClr val="FF6600"/>
              </a:solidFill>
              <a:round/>
              <a:headEnd/>
              <a:tailEnd/>
            </a:ln>
            <a:effectLst/>
          </p:spPr>
          <p:txBody>
            <a:bodyPr wrap="none" anchor="ctr"/>
            <a:lstStyle/>
            <a:p>
              <a:endParaRPr lang="en-GB"/>
            </a:p>
          </p:txBody>
        </p:sp>
        <p:sp>
          <p:nvSpPr>
            <p:cNvPr id="13" name="Oval 9"/>
            <p:cNvSpPr>
              <a:spLocks noChangeArrowheads="1"/>
            </p:cNvSpPr>
            <p:nvPr/>
          </p:nvSpPr>
          <p:spPr bwMode="auto">
            <a:xfrm>
              <a:off x="3987" y="2778"/>
              <a:ext cx="1088" cy="175"/>
            </a:xfrm>
            <a:prstGeom prst="ellipse">
              <a:avLst/>
            </a:prstGeom>
            <a:noFill/>
            <a:ln w="9525" algn="ctr">
              <a:solidFill>
                <a:srgbClr val="FF6600"/>
              </a:solidFill>
              <a:round/>
              <a:headEnd/>
              <a:tailEnd/>
            </a:ln>
            <a:effectLst/>
          </p:spPr>
          <p:txBody>
            <a:bodyPr wrap="none" anchor="ctr"/>
            <a:lstStyle/>
            <a:p>
              <a:endParaRPr lang="en-GB"/>
            </a:p>
          </p:txBody>
        </p:sp>
        <p:sp>
          <p:nvSpPr>
            <p:cNvPr id="14" name="Oval 10"/>
            <p:cNvSpPr>
              <a:spLocks noChangeArrowheads="1"/>
            </p:cNvSpPr>
            <p:nvPr/>
          </p:nvSpPr>
          <p:spPr bwMode="auto">
            <a:xfrm>
              <a:off x="191" y="2898"/>
              <a:ext cx="1088" cy="175"/>
            </a:xfrm>
            <a:prstGeom prst="ellipse">
              <a:avLst/>
            </a:prstGeom>
            <a:noFill/>
            <a:ln w="9525" algn="ctr">
              <a:solidFill>
                <a:srgbClr val="FF6600"/>
              </a:solidFill>
              <a:round/>
              <a:headEnd/>
              <a:tailEnd/>
            </a:ln>
            <a:effectLst/>
          </p:spPr>
          <p:txBody>
            <a:bodyPr wrap="none" anchor="ctr"/>
            <a:lstStyle/>
            <a:p>
              <a:endParaRPr lang="en-GB"/>
            </a:p>
          </p:txBody>
        </p:sp>
        <p:sp>
          <p:nvSpPr>
            <p:cNvPr id="15" name="Oval 11"/>
            <p:cNvSpPr>
              <a:spLocks noChangeArrowheads="1"/>
            </p:cNvSpPr>
            <p:nvPr/>
          </p:nvSpPr>
          <p:spPr bwMode="auto">
            <a:xfrm>
              <a:off x="2330" y="2357"/>
              <a:ext cx="1143" cy="211"/>
            </a:xfrm>
            <a:prstGeom prst="ellipse">
              <a:avLst/>
            </a:prstGeom>
            <a:noFill/>
            <a:ln w="9525" algn="ctr">
              <a:solidFill>
                <a:srgbClr val="FF6600"/>
              </a:solidFill>
              <a:round/>
              <a:headEnd/>
              <a:tailEnd/>
            </a:ln>
            <a:effectLst/>
          </p:spPr>
          <p:txBody>
            <a:bodyPr wrap="none" anchor="ctr"/>
            <a:lstStyle/>
            <a:p>
              <a:endParaRPr lang="en-GB"/>
            </a:p>
          </p:txBody>
        </p:sp>
      </p:grpSp>
      <p:sp>
        <p:nvSpPr>
          <p:cNvPr id="17" name="TextBox 12"/>
          <p:cNvSpPr txBox="1">
            <a:spLocks noChangeArrowheads="1"/>
          </p:cNvSpPr>
          <p:nvPr/>
        </p:nvSpPr>
        <p:spPr bwMode="auto">
          <a:xfrm>
            <a:off x="457200" y="665554"/>
            <a:ext cx="6306256" cy="507831"/>
          </a:xfrm>
          <a:prstGeom prst="rect">
            <a:avLst/>
          </a:prstGeom>
          <a:noFill/>
          <a:ln w="9525">
            <a:noFill/>
            <a:miter lim="800000"/>
            <a:headEnd/>
            <a:tailEnd/>
          </a:ln>
        </p:spPr>
        <p:txBody>
          <a:bodyPr wrap="square">
            <a:spAutoFit/>
          </a:bodyPr>
          <a:lstStyle/>
          <a:p>
            <a:r>
              <a:rPr lang="en-US" sz="1600" b="1" dirty="0" err="1" smtClean="0">
                <a:solidFill>
                  <a:schemeClr val="bg1"/>
                </a:solidFill>
                <a:latin typeface="Calibri" pitchFamily="34" charset="0"/>
              </a:rPr>
              <a:t>virtualisation</a:t>
            </a:r>
            <a:r>
              <a:rPr lang="en-US" sz="1600" b="1" dirty="0" smtClean="0">
                <a:solidFill>
                  <a:schemeClr val="bg1"/>
                </a:solidFill>
                <a:latin typeface="Calibri" pitchFamily="34" charset="0"/>
              </a:rPr>
              <a:t> </a:t>
            </a:r>
            <a:r>
              <a:rPr lang="en-US" sz="1600" b="1" dirty="0">
                <a:solidFill>
                  <a:schemeClr val="bg1"/>
                </a:solidFill>
                <a:latin typeface="Calibri" pitchFamily="34" charset="0"/>
              </a:rPr>
              <a:t>Adoption</a:t>
            </a:r>
          </a:p>
          <a:p>
            <a:r>
              <a:rPr lang="en-US" sz="1100" b="1" dirty="0">
                <a:solidFill>
                  <a:schemeClr val="bg1"/>
                </a:solidFill>
                <a:latin typeface="Segoe"/>
              </a:rPr>
              <a:t>x86 servers used for </a:t>
            </a:r>
            <a:r>
              <a:rPr lang="en-US" sz="1100" b="1" dirty="0" err="1" smtClean="0">
                <a:solidFill>
                  <a:schemeClr val="bg1"/>
                </a:solidFill>
                <a:latin typeface="Segoe"/>
              </a:rPr>
              <a:t>virtualisation</a:t>
            </a:r>
            <a:endParaRPr lang="en-US" sz="1600" b="1" dirty="0">
              <a:solidFill>
                <a:schemeClr val="bg1"/>
              </a:solidFill>
              <a:latin typeface="Calibri" pitchFamily="34" charset="0"/>
            </a:endParaRPr>
          </a:p>
        </p:txBody>
      </p:sp>
      <p:sp>
        <p:nvSpPr>
          <p:cNvPr id="18" name="TextBox 17"/>
          <p:cNvSpPr txBox="1"/>
          <p:nvPr/>
        </p:nvSpPr>
        <p:spPr>
          <a:xfrm>
            <a:off x="304800" y="3276600"/>
            <a:ext cx="8305800" cy="261610"/>
          </a:xfrm>
          <a:prstGeom prst="rect">
            <a:avLst/>
          </a:prstGeom>
          <a:noFill/>
        </p:spPr>
        <p:txBody>
          <a:bodyPr wrap="square">
            <a:spAutoFit/>
          </a:bodyPr>
          <a:lstStyle/>
          <a:p>
            <a:pPr defTabSz="914327" fontAlgn="auto">
              <a:spcBef>
                <a:spcPts val="0"/>
              </a:spcBef>
              <a:spcAft>
                <a:spcPts val="0"/>
              </a:spcAft>
              <a:defRPr/>
            </a:pPr>
            <a:r>
              <a:rPr lang="en-US" sz="1100" b="1" dirty="0" err="1" smtClean="0">
                <a:solidFill>
                  <a:schemeClr val="bg1"/>
                </a:solidFill>
                <a:latin typeface="+mj-lt"/>
                <a:cs typeface="+mn-cs"/>
              </a:rPr>
              <a:t>virtualisation</a:t>
            </a:r>
            <a:r>
              <a:rPr lang="en-US" sz="1100" b="1" dirty="0" smtClean="0">
                <a:solidFill>
                  <a:schemeClr val="bg1"/>
                </a:solidFill>
                <a:latin typeface="+mj-lt"/>
                <a:cs typeface="+mn-cs"/>
              </a:rPr>
              <a:t> </a:t>
            </a:r>
            <a:r>
              <a:rPr lang="en-US" sz="1100" b="1" dirty="0">
                <a:solidFill>
                  <a:schemeClr val="bg1"/>
                </a:solidFill>
                <a:latin typeface="+mj-lt"/>
                <a:cs typeface="+mn-cs"/>
              </a:rPr>
              <a:t>adoption continues to rise: % of x86 servers virtualized expected to grow to about 14% in 2010</a:t>
            </a:r>
          </a:p>
        </p:txBody>
      </p:sp>
      <p:sp>
        <p:nvSpPr>
          <p:cNvPr id="19" name="TextBox 14"/>
          <p:cNvSpPr txBox="1">
            <a:spLocks noChangeArrowheads="1"/>
          </p:cNvSpPr>
          <p:nvPr/>
        </p:nvSpPr>
        <p:spPr bwMode="auto">
          <a:xfrm>
            <a:off x="152400" y="2775231"/>
            <a:ext cx="2460978" cy="184666"/>
          </a:xfrm>
          <a:prstGeom prst="rect">
            <a:avLst/>
          </a:prstGeom>
          <a:noFill/>
          <a:ln w="9525">
            <a:noFill/>
            <a:miter lim="800000"/>
            <a:headEnd/>
            <a:tailEnd/>
          </a:ln>
        </p:spPr>
        <p:txBody>
          <a:bodyPr wrap="square">
            <a:spAutoFit/>
          </a:bodyPr>
          <a:lstStyle/>
          <a:p>
            <a:r>
              <a:rPr lang="en-US" sz="600">
                <a:latin typeface="Segoe"/>
              </a:rPr>
              <a:t>Source: IDC Sep 2006</a:t>
            </a:r>
            <a:endParaRPr lang="en-US" sz="1400">
              <a:latin typeface="Segoe"/>
            </a:endParaRPr>
          </a:p>
        </p:txBody>
      </p:sp>
      <p:graphicFrame>
        <p:nvGraphicFramePr>
          <p:cNvPr id="20" name="Chart 4"/>
          <p:cNvGraphicFramePr/>
          <p:nvPr/>
        </p:nvGraphicFramePr>
        <p:xfrm>
          <a:off x="838200" y="1066800"/>
          <a:ext cx="7772400" cy="202591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 y="336550"/>
            <a:ext cx="8421687" cy="507831"/>
          </a:xfrm>
        </p:spPr>
        <p:txBody>
          <a:bodyPr/>
          <a:lstStyle/>
          <a:p>
            <a:pPr defTabSz="914327" eaLnBrk="1" fontAlgn="auto" hangingPunct="1">
              <a:spcAft>
                <a:spcPts val="0"/>
              </a:spcAft>
              <a:defRPr/>
            </a:pPr>
            <a:r>
              <a:rPr lang="en-GB" dirty="0" smtClean="0"/>
              <a:t>2. New entrants – more choice</a:t>
            </a:r>
            <a:endParaRPr/>
          </a:p>
        </p:txBody>
      </p:sp>
      <p:pic>
        <p:nvPicPr>
          <p:cNvPr id="114690" name="Picture 2"/>
          <p:cNvPicPr>
            <a:picLocks noChangeAspect="1" noChangeArrowheads="1"/>
          </p:cNvPicPr>
          <p:nvPr/>
        </p:nvPicPr>
        <p:blipFill>
          <a:blip r:embed="rId2"/>
          <a:srcRect/>
          <a:stretch>
            <a:fillRect/>
          </a:stretch>
        </p:blipFill>
        <p:spPr bwMode="auto">
          <a:xfrm>
            <a:off x="4876800" y="1295400"/>
            <a:ext cx="3981450" cy="1247775"/>
          </a:xfrm>
          <a:prstGeom prst="roundRect">
            <a:avLst/>
          </a:prstGeom>
          <a:noFill/>
          <a:ln w="9525">
            <a:noFill/>
            <a:miter lim="800000"/>
            <a:headEnd/>
            <a:tailEnd/>
          </a:ln>
          <a:effectLst/>
        </p:spPr>
      </p:pic>
      <p:pic>
        <p:nvPicPr>
          <p:cNvPr id="114692" name="Picture 4"/>
          <p:cNvPicPr>
            <a:picLocks noChangeAspect="1" noChangeArrowheads="1"/>
          </p:cNvPicPr>
          <p:nvPr/>
        </p:nvPicPr>
        <p:blipFill>
          <a:blip r:embed="rId3"/>
          <a:srcRect/>
          <a:stretch>
            <a:fillRect/>
          </a:stretch>
        </p:blipFill>
        <p:spPr bwMode="auto">
          <a:xfrm>
            <a:off x="3200400" y="5943600"/>
            <a:ext cx="5791200" cy="695325"/>
          </a:xfrm>
          <a:prstGeom prst="rect">
            <a:avLst/>
          </a:prstGeom>
          <a:noFill/>
          <a:ln w="9525">
            <a:noFill/>
            <a:miter lim="800000"/>
            <a:headEnd/>
            <a:tailEnd/>
          </a:ln>
          <a:effectLst/>
        </p:spPr>
      </p:pic>
      <p:pic>
        <p:nvPicPr>
          <p:cNvPr id="114696" name="Picture 8"/>
          <p:cNvPicPr>
            <a:picLocks noChangeAspect="1" noChangeArrowheads="1"/>
          </p:cNvPicPr>
          <p:nvPr/>
        </p:nvPicPr>
        <p:blipFill>
          <a:blip r:embed="rId4"/>
          <a:srcRect/>
          <a:stretch>
            <a:fillRect/>
          </a:stretch>
        </p:blipFill>
        <p:spPr bwMode="auto">
          <a:xfrm>
            <a:off x="5591175" y="3962400"/>
            <a:ext cx="3552825" cy="1466850"/>
          </a:xfrm>
          <a:prstGeom prst="rect">
            <a:avLst/>
          </a:prstGeom>
          <a:noFill/>
          <a:ln w="9525">
            <a:noFill/>
            <a:miter lim="800000"/>
            <a:headEnd/>
            <a:tailEnd/>
          </a:ln>
          <a:effectLst/>
        </p:spPr>
      </p:pic>
      <p:pic>
        <p:nvPicPr>
          <p:cNvPr id="114697" name="Picture 9"/>
          <p:cNvPicPr>
            <a:picLocks noChangeAspect="1" noChangeArrowheads="1"/>
          </p:cNvPicPr>
          <p:nvPr/>
        </p:nvPicPr>
        <p:blipFill>
          <a:blip r:embed="rId5"/>
          <a:srcRect/>
          <a:stretch>
            <a:fillRect/>
          </a:stretch>
        </p:blipFill>
        <p:spPr bwMode="auto">
          <a:xfrm>
            <a:off x="381000" y="1371600"/>
            <a:ext cx="4067175" cy="1066800"/>
          </a:xfrm>
          <a:prstGeom prst="rect">
            <a:avLst/>
          </a:prstGeom>
          <a:noFill/>
          <a:ln w="9525">
            <a:noFill/>
            <a:miter lim="800000"/>
            <a:headEnd/>
            <a:tailEnd/>
          </a:ln>
          <a:effectLst/>
        </p:spPr>
      </p:pic>
      <p:pic>
        <p:nvPicPr>
          <p:cNvPr id="114698" name="Picture 10"/>
          <p:cNvPicPr>
            <a:picLocks noChangeAspect="1" noChangeArrowheads="1"/>
          </p:cNvPicPr>
          <p:nvPr/>
        </p:nvPicPr>
        <p:blipFill>
          <a:blip r:embed="rId6"/>
          <a:srcRect/>
          <a:stretch>
            <a:fillRect/>
          </a:stretch>
        </p:blipFill>
        <p:spPr bwMode="auto">
          <a:xfrm>
            <a:off x="4381500" y="2590800"/>
            <a:ext cx="4762500" cy="1171575"/>
          </a:xfrm>
          <a:prstGeom prst="rect">
            <a:avLst/>
          </a:prstGeom>
          <a:noFill/>
          <a:ln w="9525">
            <a:noFill/>
            <a:miter lim="800000"/>
            <a:headEnd/>
            <a:tailEnd/>
          </a:ln>
          <a:effectLst/>
        </p:spPr>
      </p:pic>
      <p:pic>
        <p:nvPicPr>
          <p:cNvPr id="114699" name="Picture 11"/>
          <p:cNvPicPr>
            <a:picLocks noChangeAspect="1" noChangeArrowheads="1"/>
          </p:cNvPicPr>
          <p:nvPr/>
        </p:nvPicPr>
        <p:blipFill>
          <a:blip r:embed="rId7"/>
          <a:srcRect/>
          <a:stretch>
            <a:fillRect/>
          </a:stretch>
        </p:blipFill>
        <p:spPr bwMode="auto">
          <a:xfrm>
            <a:off x="762000" y="5334000"/>
            <a:ext cx="1743075" cy="1524000"/>
          </a:xfrm>
          <a:prstGeom prst="rect">
            <a:avLst/>
          </a:prstGeom>
          <a:noFill/>
          <a:ln w="9525">
            <a:noFill/>
            <a:miter lim="800000"/>
            <a:headEnd/>
            <a:tailEnd/>
          </a:ln>
          <a:effectLst/>
        </p:spPr>
      </p:pic>
      <p:pic>
        <p:nvPicPr>
          <p:cNvPr id="114700" name="Picture 12"/>
          <p:cNvPicPr>
            <a:picLocks noChangeAspect="1" noChangeArrowheads="1"/>
          </p:cNvPicPr>
          <p:nvPr/>
        </p:nvPicPr>
        <p:blipFill>
          <a:blip r:embed="rId8"/>
          <a:srcRect/>
          <a:stretch>
            <a:fillRect/>
          </a:stretch>
        </p:blipFill>
        <p:spPr bwMode="auto">
          <a:xfrm>
            <a:off x="3581400" y="3962400"/>
            <a:ext cx="1600200" cy="1828800"/>
          </a:xfrm>
          <a:prstGeom prst="rect">
            <a:avLst/>
          </a:prstGeom>
          <a:noFill/>
          <a:ln w="9525">
            <a:noFill/>
            <a:miter lim="800000"/>
            <a:headEnd/>
            <a:tailEnd/>
          </a:ln>
          <a:effectLst/>
        </p:spPr>
      </p:pic>
      <p:pic>
        <p:nvPicPr>
          <p:cNvPr id="114701" name="Picture 13"/>
          <p:cNvPicPr>
            <a:picLocks noChangeAspect="1" noChangeArrowheads="1"/>
          </p:cNvPicPr>
          <p:nvPr/>
        </p:nvPicPr>
        <p:blipFill>
          <a:blip r:embed="rId9"/>
          <a:srcRect/>
          <a:stretch>
            <a:fillRect/>
          </a:stretch>
        </p:blipFill>
        <p:spPr bwMode="auto">
          <a:xfrm>
            <a:off x="1447800" y="3733800"/>
            <a:ext cx="1828800" cy="1295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10"/>
          <a:srcRect/>
          <a:stretch>
            <a:fillRect/>
          </a:stretch>
        </p:blipFill>
        <p:spPr bwMode="auto">
          <a:xfrm>
            <a:off x="0" y="2590800"/>
            <a:ext cx="4114800" cy="981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114696"/>
                                        </p:tgtEl>
                                        <p:attrNameLst>
                                          <p:attrName>style.visibility</p:attrName>
                                        </p:attrNameLst>
                                      </p:cBhvr>
                                      <p:to>
                                        <p:strVal val="visible"/>
                                      </p:to>
                                    </p:set>
                                    <p:anim to="" calcmode="lin" valueType="num">
                                      <p:cBhvr>
                                        <p:cTn id="7" dur="1" fill="hold"/>
                                        <p:tgtEl>
                                          <p:spTgt spid="11469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14697"/>
                                        </p:tgtEl>
                                        <p:attrNameLst>
                                          <p:attrName>style.visibility</p:attrName>
                                        </p:attrNameLst>
                                      </p:cBhvr>
                                      <p:to>
                                        <p:strVal val="visible"/>
                                      </p:to>
                                    </p:set>
                                    <p:anim to="" calcmode="lin" valueType="num">
                                      <p:cBhvr>
                                        <p:cTn id="11" dur="1" fill="hold"/>
                                        <p:tgtEl>
                                          <p:spTgt spid="114697"/>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114698"/>
                                        </p:tgtEl>
                                        <p:attrNameLst>
                                          <p:attrName>style.visibility</p:attrName>
                                        </p:attrNameLst>
                                      </p:cBhvr>
                                      <p:to>
                                        <p:strVal val="visible"/>
                                      </p:to>
                                    </p:set>
                                    <p:anim to="" calcmode="lin" valueType="num">
                                      <p:cBhvr>
                                        <p:cTn id="15" dur="1" fill="hold"/>
                                        <p:tgtEl>
                                          <p:spTgt spid="114698"/>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0"/>
                                  </p:stCondLst>
                                  <p:childTnLst>
                                    <p:set>
                                      <p:cBhvr>
                                        <p:cTn id="18" dur="1" fill="hold">
                                          <p:stCondLst>
                                            <p:cond delay="0"/>
                                          </p:stCondLst>
                                        </p:cTn>
                                        <p:tgtEl>
                                          <p:spTgt spid="114699"/>
                                        </p:tgtEl>
                                        <p:attrNameLst>
                                          <p:attrName>style.visibility</p:attrName>
                                        </p:attrNameLst>
                                      </p:cBhvr>
                                      <p:to>
                                        <p:strVal val="visible"/>
                                      </p:to>
                                    </p:set>
                                    <p:anim to="" calcmode="lin" valueType="num">
                                      <p:cBhvr>
                                        <p:cTn id="19" dur="1" fill="hold"/>
                                        <p:tgtEl>
                                          <p:spTgt spid="114699"/>
                                        </p:tgtEl>
                                        <p:attrNameLst>
                                          <p:attrName/>
                                        </p:attrNameLst>
                                      </p:cBhvr>
                                    </p:anim>
                                  </p:childTnLst>
                                </p:cTn>
                              </p:par>
                            </p:childTnLst>
                          </p:cTn>
                        </p:par>
                        <p:par>
                          <p:cTn id="20" fill="hold">
                            <p:stCondLst>
                              <p:cond delay="0"/>
                            </p:stCondLst>
                            <p:childTnLst>
                              <p:par>
                                <p:cTn id="21" presetID="24" presetClass="entr" presetSubtype="0" fill="hold" nodeType="afterEffect">
                                  <p:stCondLst>
                                    <p:cond delay="0"/>
                                  </p:stCondLst>
                                  <p:childTnLst>
                                    <p:set>
                                      <p:cBhvr>
                                        <p:cTn id="22" dur="1" fill="hold">
                                          <p:stCondLst>
                                            <p:cond delay="0"/>
                                          </p:stCondLst>
                                        </p:cTn>
                                        <p:tgtEl>
                                          <p:spTgt spid="114700"/>
                                        </p:tgtEl>
                                        <p:attrNameLst>
                                          <p:attrName>style.visibility</p:attrName>
                                        </p:attrNameLst>
                                      </p:cBhvr>
                                      <p:to>
                                        <p:strVal val="visible"/>
                                      </p:to>
                                    </p:set>
                                    <p:anim to="" calcmode="lin" valueType="num">
                                      <p:cBhvr>
                                        <p:cTn id="23" dur="1" fill="hold"/>
                                        <p:tgtEl>
                                          <p:spTgt spid="114700"/>
                                        </p:tgtEl>
                                        <p:attrNameLst>
                                          <p:attrName/>
                                        </p:attrNameLst>
                                      </p:cBhvr>
                                    </p:anim>
                                  </p:childTnLst>
                                </p:cTn>
                              </p:par>
                            </p:childTnLst>
                          </p:cTn>
                        </p:par>
                        <p:par>
                          <p:cTn id="24" fill="hold">
                            <p:stCondLst>
                              <p:cond delay="0"/>
                            </p:stCondLst>
                            <p:childTnLst>
                              <p:par>
                                <p:cTn id="25" presetID="24" presetClass="entr" presetSubtype="0" fill="hold" nodeType="afterEffect">
                                  <p:stCondLst>
                                    <p:cond delay="0"/>
                                  </p:stCondLst>
                                  <p:childTnLst>
                                    <p:set>
                                      <p:cBhvr>
                                        <p:cTn id="26" dur="1" fill="hold">
                                          <p:stCondLst>
                                            <p:cond delay="0"/>
                                          </p:stCondLst>
                                        </p:cTn>
                                        <p:tgtEl>
                                          <p:spTgt spid="114701"/>
                                        </p:tgtEl>
                                        <p:attrNameLst>
                                          <p:attrName>style.visibility</p:attrName>
                                        </p:attrNameLst>
                                      </p:cBhvr>
                                      <p:to>
                                        <p:strVal val="visible"/>
                                      </p:to>
                                    </p:set>
                                    <p:anim to="" calcmode="lin" valueType="num">
                                      <p:cBhvr>
                                        <p:cTn id="27" dur="1" fill="hold"/>
                                        <p:tgtEl>
                                          <p:spTgt spid="114701"/>
                                        </p:tgtEl>
                                        <p:attrNameLst>
                                          <p:attrName/>
                                        </p:attrNameLst>
                                      </p:cBhvr>
                                    </p:anim>
                                  </p:childTnLst>
                                </p:cTn>
                              </p:par>
                            </p:childTnLst>
                          </p:cTn>
                        </p:par>
                        <p:par>
                          <p:cTn id="28" fill="hold">
                            <p:stCondLst>
                              <p:cond delay="0"/>
                            </p:stCondLst>
                            <p:childTnLst>
                              <p:par>
                                <p:cTn id="29" presetID="24" presetClass="entr" presetSubtype="0" fill="hold" nodeType="afterEffect">
                                  <p:stCondLst>
                                    <p:cond delay="0"/>
                                  </p:stCondLst>
                                  <p:childTnLst>
                                    <p:set>
                                      <p:cBhvr>
                                        <p:cTn id="30" dur="1" fill="hold">
                                          <p:stCondLst>
                                            <p:cond delay="0"/>
                                          </p:stCondLst>
                                        </p:cTn>
                                        <p:tgtEl>
                                          <p:spTgt spid="114690"/>
                                        </p:tgtEl>
                                        <p:attrNameLst>
                                          <p:attrName>style.visibility</p:attrName>
                                        </p:attrNameLst>
                                      </p:cBhvr>
                                      <p:to>
                                        <p:strVal val="visible"/>
                                      </p:to>
                                    </p:set>
                                    <p:anim to="" calcmode="lin" valueType="num">
                                      <p:cBhvr>
                                        <p:cTn id="31" dur="1" fill="hold"/>
                                        <p:tgtEl>
                                          <p:spTgt spid="114690"/>
                                        </p:tgtEl>
                                        <p:attrNameLst>
                                          <p:attrName/>
                                        </p:attrNameLst>
                                      </p:cBhvr>
                                    </p:anim>
                                  </p:childTnLst>
                                </p:cTn>
                              </p:par>
                            </p:childTnLst>
                          </p:cTn>
                        </p:par>
                        <p:par>
                          <p:cTn id="32" fill="hold">
                            <p:stCondLst>
                              <p:cond delay="0"/>
                            </p:stCondLst>
                            <p:childTnLst>
                              <p:par>
                                <p:cTn id="33" presetID="24" presetClass="entr" presetSubtype="0" fill="hold" nodeType="afterEffect">
                                  <p:stCondLst>
                                    <p:cond delay="0"/>
                                  </p:stCondLst>
                                  <p:childTnLst>
                                    <p:set>
                                      <p:cBhvr>
                                        <p:cTn id="34" dur="1" fill="hold">
                                          <p:stCondLst>
                                            <p:cond delay="0"/>
                                          </p:stCondLst>
                                        </p:cTn>
                                        <p:tgtEl>
                                          <p:spTgt spid="114692"/>
                                        </p:tgtEl>
                                        <p:attrNameLst>
                                          <p:attrName>style.visibility</p:attrName>
                                        </p:attrNameLst>
                                      </p:cBhvr>
                                      <p:to>
                                        <p:strVal val="visible"/>
                                      </p:to>
                                    </p:set>
                                    <p:anim to="" calcmode="lin" valueType="num">
                                      <p:cBhvr>
                                        <p:cTn id="35" dur="1" fill="hold"/>
                                        <p:tgtEl>
                                          <p:spTgt spid="11469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invGray">
          <a:xfrm>
            <a:off x="1" y="1"/>
            <a:ext cx="9144000" cy="3287202"/>
          </a:xfrm>
          <a:prstGeom prst="rect">
            <a:avLst/>
          </a:prstGeom>
          <a:gradFill flip="none" rotWithShape="1">
            <a:gsLst>
              <a:gs pos="2000">
                <a:srgbClr val="AFF0FF"/>
              </a:gs>
              <a:gs pos="21000">
                <a:srgbClr val="004D6C">
                  <a:alpha val="92000"/>
                </a:srgbClr>
              </a:gs>
              <a:gs pos="48000">
                <a:srgbClr val="050813"/>
              </a:gs>
              <a:gs pos="100000">
                <a:srgbClr val="050813">
                  <a:alpha val="0"/>
                </a:srgbClr>
              </a:gs>
            </a:gsLst>
            <a:lin ang="1620000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137160" tIns="457200" rIns="0" bIns="0" rtlCol="0" anchor="t"/>
          <a:lstStyle/>
          <a:p>
            <a:pPr marL="223838" lvl="1" indent="-212725" algn="l" rtl="0" fontAlgn="base">
              <a:lnSpc>
                <a:spcPct val="90000"/>
              </a:lnSpc>
              <a:spcBef>
                <a:spcPct val="0"/>
              </a:spcBef>
              <a:spcAft>
                <a:spcPts val="300"/>
              </a:spcAft>
              <a:buSzPct val="80000"/>
              <a:buFontTx/>
              <a:buBlip>
                <a:blip r:embed="rId3"/>
              </a:buBlip>
              <a:defRPr/>
            </a:pPr>
            <a:endParaRPr lang="en-US" sz="2000" kern="1200" dirty="0">
              <a:solidFill>
                <a:srgbClr val="FFFFFF"/>
              </a:solidFill>
              <a:effectLst>
                <a:outerShdw blurRad="38100" dist="38100" dir="2700000" algn="tl">
                  <a:srgbClr val="000000">
                    <a:alpha val="43137"/>
                  </a:srgbClr>
                </a:outerShdw>
              </a:effectLst>
              <a:latin typeface="Arial"/>
              <a:ea typeface="+mn-ea"/>
              <a:cs typeface="+mn-cs"/>
            </a:endParaRPr>
          </a:p>
        </p:txBody>
      </p:sp>
      <p:pic>
        <p:nvPicPr>
          <p:cNvPr id="24" name="Picture 23" descr="server-room-purple.png"/>
          <p:cNvPicPr>
            <a:picLocks noChangeAspect="1"/>
          </p:cNvPicPr>
          <p:nvPr/>
        </p:nvPicPr>
        <p:blipFill>
          <a:blip r:embed="rId4"/>
          <a:srcRect b="2380"/>
          <a:stretch>
            <a:fillRect/>
          </a:stretch>
        </p:blipFill>
        <p:spPr>
          <a:xfrm>
            <a:off x="0" y="1500554"/>
            <a:ext cx="4466492" cy="2639553"/>
          </a:xfrm>
          <a:prstGeom prst="rect">
            <a:avLst/>
          </a:prstGeom>
          <a:noFill/>
          <a:ln>
            <a:noFill/>
          </a:ln>
        </p:spPr>
      </p:pic>
      <p:sp>
        <p:nvSpPr>
          <p:cNvPr id="23554" name="Rectangle 2"/>
          <p:cNvSpPr>
            <a:spLocks noGrp="1" noChangeArrowheads="1"/>
          </p:cNvSpPr>
          <p:nvPr>
            <p:ph type="title"/>
          </p:nvPr>
        </p:nvSpPr>
        <p:spPr>
          <a:xfrm>
            <a:off x="381000" y="230188"/>
            <a:ext cx="8382000" cy="997196"/>
          </a:xfrm>
        </p:spPr>
        <p:txBody>
          <a:bodyPr/>
          <a:lstStyle/>
          <a:p>
            <a:pPr algn="ctr"/>
            <a:r>
              <a:rPr sz="4000" smtClean="0"/>
              <a:t>DYNAMIC </a:t>
            </a:r>
            <a:r>
              <a:rPr sz="4000"/>
              <a:t>IT</a:t>
            </a:r>
            <a:br>
              <a:rPr sz="4000"/>
            </a:br>
            <a:r>
              <a:rPr lang="en-GB" sz="2800" i="1" dirty="0" smtClean="0">
                <a:latin typeface="Segoe Light" pitchFamily="34" charset="0"/>
              </a:rPr>
              <a:t>Aligned, adaptable, efficient </a:t>
            </a:r>
            <a:endParaRPr lang="en-US" dirty="0"/>
          </a:p>
        </p:txBody>
      </p:sp>
      <p:sp>
        <p:nvSpPr>
          <p:cNvPr id="25" name="Rectangle 24"/>
          <p:cNvSpPr/>
          <p:nvPr/>
        </p:nvSpPr>
        <p:spPr>
          <a:xfrm>
            <a:off x="609600" y="4876800"/>
            <a:ext cx="4092022" cy="1255728"/>
          </a:xfrm>
          <a:prstGeom prst="rect">
            <a:avLst/>
          </a:prstGeom>
        </p:spPr>
        <p:txBody>
          <a:bodyPr wrap="square">
            <a:spAutoFit/>
          </a:bodyPr>
          <a:lstStyle/>
          <a:p>
            <a:pPr lvl="1" algn="l" rtl="0" fontAlgn="base">
              <a:lnSpc>
                <a:spcPct val="90000"/>
              </a:lnSpc>
              <a:spcBef>
                <a:spcPct val="20000"/>
              </a:spcBef>
              <a:spcAft>
                <a:spcPct val="0"/>
              </a:spcAft>
              <a:buSzPct val="61000"/>
            </a:pPr>
            <a:r>
              <a:rPr lang="en-US" kern="1200" dirty="0">
                <a:solidFill>
                  <a:prstClr val="white"/>
                </a:solidFill>
                <a:latin typeface="Arial" charset="0"/>
                <a:ea typeface="+mn-ea"/>
                <a:cs typeface="+mn-cs"/>
              </a:rPr>
              <a:t>Move from physical to logical</a:t>
            </a:r>
          </a:p>
          <a:p>
            <a:pPr lvl="1" algn="l" rtl="0" fontAlgn="base">
              <a:lnSpc>
                <a:spcPct val="90000"/>
              </a:lnSpc>
              <a:spcBef>
                <a:spcPct val="20000"/>
              </a:spcBef>
              <a:spcAft>
                <a:spcPct val="0"/>
              </a:spcAft>
              <a:buSzPct val="61000"/>
            </a:pPr>
            <a:r>
              <a:rPr lang="en-US" kern="1200" dirty="0">
                <a:solidFill>
                  <a:prstClr val="white"/>
                </a:solidFill>
                <a:latin typeface="Arial" charset="0"/>
                <a:ea typeface="+mn-ea"/>
                <a:cs typeface="+mn-cs"/>
              </a:rPr>
              <a:t>Managed by models &amp; policy</a:t>
            </a:r>
          </a:p>
          <a:p>
            <a:pPr lvl="1" algn="l" rtl="0" fontAlgn="base">
              <a:lnSpc>
                <a:spcPct val="90000"/>
              </a:lnSpc>
              <a:spcBef>
                <a:spcPct val="20000"/>
              </a:spcBef>
              <a:spcAft>
                <a:spcPct val="0"/>
              </a:spcAft>
              <a:buSzPct val="61000"/>
            </a:pPr>
            <a:r>
              <a:rPr lang="en-US" kern="1200" dirty="0">
                <a:solidFill>
                  <a:prstClr val="white"/>
                </a:solidFill>
                <a:latin typeface="Arial" charset="0"/>
                <a:ea typeface="+mn-ea"/>
                <a:cs typeface="+mn-cs"/>
              </a:rPr>
              <a:t>State-aware, self-healing</a:t>
            </a:r>
          </a:p>
          <a:p>
            <a:pPr lvl="1" algn="l" rtl="0" fontAlgn="base">
              <a:lnSpc>
                <a:spcPct val="90000"/>
              </a:lnSpc>
              <a:spcBef>
                <a:spcPct val="20000"/>
              </a:spcBef>
              <a:spcAft>
                <a:spcPct val="0"/>
              </a:spcAft>
              <a:buSzPct val="61000"/>
            </a:pPr>
            <a:r>
              <a:rPr lang="en-US" kern="1200" dirty="0">
                <a:solidFill>
                  <a:prstClr val="white"/>
                </a:solidFill>
                <a:latin typeface="Arial" charset="0"/>
                <a:ea typeface="+mn-ea"/>
                <a:cs typeface="+mn-cs"/>
              </a:rPr>
              <a:t>Available, secure and </a:t>
            </a:r>
            <a:r>
              <a:rPr lang="en-US" kern="1200" dirty="0" err="1">
                <a:solidFill>
                  <a:prstClr val="white"/>
                </a:solidFill>
                <a:latin typeface="Arial" charset="0"/>
                <a:ea typeface="+mn-ea"/>
                <a:cs typeface="+mn-cs"/>
              </a:rPr>
              <a:t>realtime</a:t>
            </a:r>
            <a:endParaRPr lang="en-US" kern="1200" dirty="0">
              <a:solidFill>
                <a:prstClr val="white"/>
              </a:solidFill>
              <a:latin typeface="Arial" charset="0"/>
              <a:ea typeface="+mn-ea"/>
              <a:cs typeface="+mn-cs"/>
            </a:endParaRPr>
          </a:p>
        </p:txBody>
      </p:sp>
      <p:sp>
        <p:nvSpPr>
          <p:cNvPr id="26" name="Text Placeholder 16"/>
          <p:cNvSpPr txBox="1">
            <a:spLocks/>
          </p:cNvSpPr>
          <p:nvPr/>
        </p:nvSpPr>
        <p:spPr>
          <a:xfrm>
            <a:off x="724812" y="3988791"/>
            <a:ext cx="3438340" cy="470898"/>
          </a:xfrm>
          <a:prstGeom prst="rect">
            <a:avLst/>
          </a:prstGeom>
        </p:spPr>
        <p:txBody>
          <a:bodyPr vert="horz" wrap="square" lIns="0" tIns="0" rIns="0" bIns="0" rtlCol="0">
            <a:spAutoFit/>
          </a:bodyPr>
          <a:lstStyle/>
          <a:p>
            <a:pPr algn="ctr" defTabSz="914363" rtl="0" fontAlgn="base">
              <a:lnSpc>
                <a:spcPct val="90000"/>
              </a:lnSpc>
              <a:spcBef>
                <a:spcPts val="1500"/>
              </a:spcBef>
              <a:spcAft>
                <a:spcPct val="0"/>
              </a:spcAft>
              <a:buSzPct val="80000"/>
              <a:defRPr/>
            </a:pPr>
            <a:r>
              <a:rPr lang="en-US" sz="3400" kern="1200" spc="-160" dirty="0" smtClean="0">
                <a:gradFill>
                  <a:gsLst>
                    <a:gs pos="0">
                      <a:srgbClr val="FFFFFF"/>
                    </a:gs>
                    <a:gs pos="94000">
                      <a:srgbClr val="FFFFFF"/>
                    </a:gs>
                  </a:gsLst>
                  <a:lin ang="5400000" scaled="1"/>
                </a:gradFill>
                <a:effectLst>
                  <a:outerShdw blurRad="63500" algn="ctr" rotWithShape="0">
                    <a:prstClr val="black">
                      <a:alpha val="40000"/>
                    </a:prstClr>
                  </a:outerShdw>
                </a:effectLst>
                <a:latin typeface="Arial" charset="0"/>
                <a:ea typeface="+mn-ea"/>
                <a:cs typeface="+mn-cs"/>
              </a:rPr>
              <a:t>DATACENTRE</a:t>
            </a:r>
            <a:endParaRPr lang="en-US" sz="3400" kern="1200" spc="-160" dirty="0">
              <a:gradFill>
                <a:gsLst>
                  <a:gs pos="0">
                    <a:srgbClr val="FFFFFF"/>
                  </a:gs>
                  <a:gs pos="94000">
                    <a:srgbClr val="FFFFFF"/>
                  </a:gs>
                </a:gsLst>
                <a:lin ang="5400000" scaled="1"/>
              </a:gradFill>
              <a:effectLst>
                <a:outerShdw blurRad="63500" algn="ctr" rotWithShape="0">
                  <a:prstClr val="black">
                    <a:alpha val="40000"/>
                  </a:prstClr>
                </a:outerShdw>
              </a:effectLst>
              <a:latin typeface="Arial" charset="0"/>
              <a:ea typeface="+mn-ea"/>
              <a:cs typeface="+mn-cs"/>
            </a:endParaRPr>
          </a:p>
        </p:txBody>
      </p:sp>
      <p:pic>
        <p:nvPicPr>
          <p:cNvPr id="29" name="Picture 3"/>
          <p:cNvPicPr>
            <a:picLocks noChangeAspect="1" noChangeArrowheads="1"/>
          </p:cNvPicPr>
          <p:nvPr/>
        </p:nvPicPr>
        <p:blipFill>
          <a:blip r:embed="rId5">
            <a:lum bright="-10000"/>
          </a:blip>
          <a:srcRect b="15343"/>
          <a:stretch>
            <a:fillRect/>
          </a:stretch>
        </p:blipFill>
        <p:spPr bwMode="auto">
          <a:xfrm>
            <a:off x="4741984" y="1393883"/>
            <a:ext cx="3927927" cy="1901767"/>
          </a:xfrm>
          <a:prstGeom prst="rect">
            <a:avLst/>
          </a:prstGeom>
          <a:noFill/>
          <a:ln w="9525">
            <a:noFill/>
            <a:miter lim="800000"/>
            <a:headEnd/>
            <a:tailEnd/>
          </a:ln>
          <a:effectLst>
            <a:reflection blurRad="6350" stA="52000" endA="300" endPos="35000" dir="5400000" sy="-100000" algn="bl" rotWithShape="0"/>
          </a:effectLst>
        </p:spPr>
      </p:pic>
      <p:sp>
        <p:nvSpPr>
          <p:cNvPr id="30" name="Rectangle 29"/>
          <p:cNvSpPr/>
          <p:nvPr/>
        </p:nvSpPr>
        <p:spPr>
          <a:xfrm>
            <a:off x="4724400" y="4876800"/>
            <a:ext cx="4645618" cy="1255728"/>
          </a:xfrm>
          <a:prstGeom prst="rect">
            <a:avLst/>
          </a:prstGeom>
        </p:spPr>
        <p:txBody>
          <a:bodyPr wrap="square">
            <a:spAutoFit/>
          </a:bodyPr>
          <a:lstStyle/>
          <a:p>
            <a:pPr lvl="1" algn="l" rtl="0" fontAlgn="base">
              <a:lnSpc>
                <a:spcPct val="90000"/>
              </a:lnSpc>
              <a:spcBef>
                <a:spcPct val="20000"/>
              </a:spcBef>
              <a:spcAft>
                <a:spcPct val="0"/>
              </a:spcAft>
              <a:buSzPct val="61000"/>
            </a:pPr>
            <a:r>
              <a:rPr lang="en-US" kern="1200" dirty="0">
                <a:solidFill>
                  <a:prstClr val="white"/>
                </a:solidFill>
                <a:latin typeface="Arial" charset="0"/>
                <a:ea typeface="+mn-ea"/>
                <a:cs typeface="+mn-cs"/>
              </a:rPr>
              <a:t>Federated, composite, service-based</a:t>
            </a:r>
          </a:p>
          <a:p>
            <a:pPr lvl="1" algn="l" rtl="0" fontAlgn="base">
              <a:lnSpc>
                <a:spcPct val="90000"/>
              </a:lnSpc>
              <a:spcBef>
                <a:spcPct val="20000"/>
              </a:spcBef>
              <a:spcAft>
                <a:spcPct val="0"/>
              </a:spcAft>
              <a:buSzPct val="61000"/>
            </a:pPr>
            <a:r>
              <a:rPr lang="en-US" kern="1200" dirty="0">
                <a:solidFill>
                  <a:prstClr val="white"/>
                </a:solidFill>
                <a:latin typeface="Arial" charset="0"/>
                <a:ea typeface="+mn-ea"/>
                <a:cs typeface="+mn-cs"/>
              </a:rPr>
              <a:t>Connected and user focused</a:t>
            </a:r>
          </a:p>
          <a:p>
            <a:pPr lvl="1" algn="l" rtl="0" fontAlgn="base">
              <a:lnSpc>
                <a:spcPct val="90000"/>
              </a:lnSpc>
              <a:spcBef>
                <a:spcPct val="20000"/>
              </a:spcBef>
              <a:spcAft>
                <a:spcPct val="0"/>
              </a:spcAft>
              <a:buSzPct val="61000"/>
            </a:pPr>
            <a:r>
              <a:rPr lang="en-US" kern="1200" dirty="0">
                <a:solidFill>
                  <a:prstClr val="white"/>
                </a:solidFill>
                <a:latin typeface="Arial" charset="0"/>
                <a:ea typeface="+mn-ea"/>
                <a:cs typeface="+mn-cs"/>
              </a:rPr>
              <a:t>On-premise, off-premise, hosted</a:t>
            </a:r>
          </a:p>
          <a:p>
            <a:pPr lvl="1" algn="l" rtl="0" fontAlgn="base">
              <a:lnSpc>
                <a:spcPct val="90000"/>
              </a:lnSpc>
              <a:spcBef>
                <a:spcPct val="20000"/>
              </a:spcBef>
              <a:spcAft>
                <a:spcPct val="0"/>
              </a:spcAft>
              <a:buSzPct val="61000"/>
            </a:pPr>
            <a:r>
              <a:rPr lang="en-US" kern="1200" dirty="0">
                <a:solidFill>
                  <a:prstClr val="white"/>
                </a:solidFill>
                <a:latin typeface="Arial" charset="0"/>
                <a:ea typeface="+mn-ea"/>
                <a:cs typeface="+mn-cs"/>
              </a:rPr>
              <a:t>Developer-to-operations lifecycle</a:t>
            </a:r>
          </a:p>
        </p:txBody>
      </p:sp>
      <p:sp>
        <p:nvSpPr>
          <p:cNvPr id="31" name="Text Placeholder 16"/>
          <p:cNvSpPr txBox="1">
            <a:spLocks/>
          </p:cNvSpPr>
          <p:nvPr/>
        </p:nvSpPr>
        <p:spPr>
          <a:xfrm>
            <a:off x="4953000" y="3962400"/>
            <a:ext cx="3438340" cy="470898"/>
          </a:xfrm>
          <a:prstGeom prst="rect">
            <a:avLst/>
          </a:prstGeom>
        </p:spPr>
        <p:txBody>
          <a:bodyPr vert="horz" wrap="square" lIns="0" tIns="0" rIns="0" bIns="0" rtlCol="0">
            <a:spAutoFit/>
          </a:bodyPr>
          <a:lstStyle/>
          <a:p>
            <a:pPr algn="ctr" defTabSz="914363" rtl="0" fontAlgn="base">
              <a:lnSpc>
                <a:spcPct val="90000"/>
              </a:lnSpc>
              <a:spcBef>
                <a:spcPts val="1500"/>
              </a:spcBef>
              <a:spcAft>
                <a:spcPct val="0"/>
              </a:spcAft>
              <a:buSzPct val="80000"/>
              <a:defRPr/>
            </a:pPr>
            <a:r>
              <a:rPr lang="en-US" sz="3400" kern="1200" spc="-160" dirty="0">
                <a:gradFill>
                  <a:gsLst>
                    <a:gs pos="0">
                      <a:srgbClr val="FFFFFF"/>
                    </a:gs>
                    <a:gs pos="94000">
                      <a:srgbClr val="FFFFFF"/>
                    </a:gs>
                  </a:gsLst>
                  <a:lin ang="5400000" scaled="1"/>
                </a:gradFill>
                <a:effectLst>
                  <a:outerShdw blurRad="63500" algn="ctr" rotWithShape="0">
                    <a:prstClr val="black">
                      <a:alpha val="40000"/>
                    </a:prstClr>
                  </a:outerShdw>
                </a:effectLst>
                <a:latin typeface="Arial" charset="0"/>
                <a:ea typeface="+mn-ea"/>
                <a:cs typeface="+mn-cs"/>
              </a:rPr>
              <a:t>APPLICATIONS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nodeType="withEffect">
                                  <p:stCondLst>
                                    <p:cond delay="7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300"/>
                                        <p:tgtEl>
                                          <p:spTgt spid="24"/>
                                        </p:tgtEl>
                                      </p:cBhvr>
                                    </p:animEffect>
                                  </p:childTnLst>
                                </p:cTn>
                              </p:par>
                              <p:par>
                                <p:cTn id="14" presetID="47" presetClass="entr" presetSubtype="0" fill="hold" grpId="0" nodeType="withEffect">
                                  <p:stCondLst>
                                    <p:cond delay="4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300"/>
                                        <p:tgtEl>
                                          <p:spTgt spid="29"/>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1000"/>
                                        <p:tgtEl>
                                          <p:spTgt spid="31"/>
                                        </p:tgtEl>
                                      </p:cBhvr>
                                    </p:animEffect>
                                    <p:anim calcmode="lin" valueType="num">
                                      <p:cBhvr>
                                        <p:cTn id="30" dur="1000" fill="hold"/>
                                        <p:tgtEl>
                                          <p:spTgt spid="31"/>
                                        </p:tgtEl>
                                        <p:attrNameLst>
                                          <p:attrName>ppt_x</p:attrName>
                                        </p:attrNameLst>
                                      </p:cBhvr>
                                      <p:tavLst>
                                        <p:tav tm="0">
                                          <p:val>
                                            <p:strVal val="#ppt_x"/>
                                          </p:val>
                                        </p:tav>
                                        <p:tav tm="100000">
                                          <p:val>
                                            <p:strVal val="#ppt_x"/>
                                          </p:val>
                                        </p:tav>
                                      </p:tavLst>
                                    </p:anim>
                                    <p:anim calcmode="lin" valueType="num">
                                      <p:cBhvr>
                                        <p:cTn id="31" dur="100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43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554" grpId="0"/>
      <p:bldP spid="25" grpId="0"/>
      <p:bldP spid="26"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81000" y="2877682"/>
            <a:ext cx="8382000"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marL="292608" indent="-292608" defTabSz="914400">
              <a:lnSpc>
                <a:spcPct val="115000"/>
              </a:lnSpc>
              <a:buClr>
                <a:srgbClr val="FFFFFF"/>
              </a:buClr>
              <a:buSzPct val="100000"/>
              <a:buFont typeface="Arial"/>
              <a:buAutoNum type="arabicPeriod" startAt="2"/>
              <a:defRPr/>
            </a:pPr>
            <a:r>
              <a:rPr lang="en-GB" sz="2000" dirty="0">
                <a:solidFill>
                  <a:srgbClr val="FFFFFF"/>
                </a:solidFill>
                <a:effectLst>
                  <a:outerShdw blurRad="38100" dist="38100" dir="2700000" algn="tl">
                    <a:srgbClr val="000000">
                      <a:alpha val="43137"/>
                    </a:srgbClr>
                  </a:outerShdw>
                </a:effectLst>
                <a:ea typeface="ＭＳ Ｐゴシック"/>
              </a:rPr>
              <a:t>Integrate the management of virtual servers with physical </a:t>
            </a:r>
            <a:r>
              <a:rPr lang="en-GB" sz="2000" dirty="0" smtClean="0">
                <a:solidFill>
                  <a:srgbClr val="FFFFFF"/>
                </a:solidFill>
                <a:effectLst>
                  <a:outerShdw blurRad="38100" dist="38100" dir="2700000" algn="tl">
                    <a:srgbClr val="000000">
                      <a:alpha val="43137"/>
                    </a:srgbClr>
                  </a:outerShdw>
                </a:effectLst>
                <a:ea typeface="ＭＳ Ｐゴシック"/>
              </a:rPr>
              <a:t>servers </a:t>
            </a:r>
            <a:r>
              <a:rPr lang="en-GB" sz="2000" dirty="0">
                <a:solidFill>
                  <a:srgbClr val="FFFFFF"/>
                </a:solidFill>
                <a:effectLst>
                  <a:outerShdw blurRad="38100" dist="38100" dir="2700000" algn="tl">
                    <a:srgbClr val="000000">
                      <a:alpha val="43137"/>
                    </a:srgbClr>
                  </a:outerShdw>
                </a:effectLst>
                <a:ea typeface="ＭＳ Ｐゴシック"/>
              </a:rPr>
              <a:t/>
            </a:r>
            <a:br>
              <a:rPr lang="en-GB" sz="2000" dirty="0">
                <a:solidFill>
                  <a:srgbClr val="FFFFFF"/>
                </a:solidFill>
                <a:effectLst>
                  <a:outerShdw blurRad="38100" dist="38100" dir="2700000" algn="tl">
                    <a:srgbClr val="000000">
                      <a:alpha val="43137"/>
                    </a:srgbClr>
                  </a:outerShdw>
                </a:effectLst>
                <a:ea typeface="ＭＳ Ｐゴシック"/>
              </a:rPr>
            </a:br>
            <a:endParaRPr lang="en-GB" sz="2000" dirty="0">
              <a:solidFill>
                <a:srgbClr val="FFFFFF"/>
              </a:solidFill>
              <a:effectLst>
                <a:outerShdw blurRad="38100" dist="38100" dir="2700000" algn="tl">
                  <a:srgbClr val="000000">
                    <a:alpha val="43137"/>
                  </a:srgbClr>
                </a:outerShdw>
              </a:effectLst>
              <a:ea typeface="ＭＳ Ｐゴシック"/>
            </a:endParaRPr>
          </a:p>
        </p:txBody>
      </p:sp>
      <p:sp>
        <p:nvSpPr>
          <p:cNvPr id="16387" name="Rectangle 2"/>
          <p:cNvSpPr>
            <a:spLocks noChangeArrowheads="1"/>
          </p:cNvSpPr>
          <p:nvPr/>
        </p:nvSpPr>
        <p:spPr bwMode="auto">
          <a:xfrm>
            <a:off x="381000" y="3970684"/>
            <a:ext cx="8382000"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marL="292608" indent="-292608" defTabSz="914400">
              <a:lnSpc>
                <a:spcPct val="115000"/>
              </a:lnSpc>
              <a:buClr>
                <a:srgbClr val="FFFFFF"/>
              </a:buClr>
              <a:buSzPct val="100000"/>
              <a:buFont typeface="Arial"/>
              <a:buAutoNum type="arabicPeriod" startAt="3"/>
              <a:defRPr/>
            </a:pPr>
            <a:r>
              <a:rPr lang="en-GB" sz="2000" dirty="0" smtClean="0">
                <a:solidFill>
                  <a:srgbClr val="FFFFFF"/>
                </a:solidFill>
                <a:effectLst>
                  <a:outerShdw blurRad="38100" dist="38100" dir="2700000" algn="tl">
                    <a:srgbClr val="000000">
                      <a:alpha val="43137"/>
                    </a:srgbClr>
                  </a:outerShdw>
                </a:effectLst>
                <a:ea typeface="ＭＳ Ｐゴシック"/>
              </a:rPr>
              <a:t>Keep same disciplines of security</a:t>
            </a:r>
            <a:r>
              <a:rPr lang="en-GB" sz="2000" dirty="0">
                <a:solidFill>
                  <a:srgbClr val="FFFFFF"/>
                </a:solidFill>
                <a:effectLst>
                  <a:outerShdw blurRad="38100" dist="38100" dir="2700000" algn="tl">
                    <a:srgbClr val="000000">
                      <a:alpha val="43137"/>
                    </a:srgbClr>
                  </a:outerShdw>
                </a:effectLst>
                <a:ea typeface="ＭＳ Ｐゴシック"/>
              </a:rPr>
              <a:t>, continuity and recovery </a:t>
            </a:r>
            <a:r>
              <a:rPr lang="en-GB" sz="2000" dirty="0" smtClean="0">
                <a:solidFill>
                  <a:srgbClr val="FFFFFF"/>
                </a:solidFill>
                <a:effectLst>
                  <a:outerShdw blurRad="38100" dist="38100" dir="2700000" algn="tl">
                    <a:srgbClr val="000000">
                      <a:alpha val="43137"/>
                    </a:srgbClr>
                  </a:outerShdw>
                </a:effectLst>
                <a:ea typeface="ＭＳ Ｐゴシック"/>
              </a:rPr>
              <a:t>to </a:t>
            </a:r>
            <a:r>
              <a:rPr lang="en-GB" sz="2000" dirty="0">
                <a:solidFill>
                  <a:srgbClr val="FFFFFF"/>
                </a:solidFill>
                <a:effectLst>
                  <a:outerShdw blurRad="38100" dist="38100" dir="2700000" algn="tl">
                    <a:srgbClr val="000000">
                      <a:alpha val="43137"/>
                    </a:srgbClr>
                  </a:outerShdw>
                </a:effectLst>
                <a:ea typeface="ＭＳ Ｐゴシック"/>
              </a:rPr>
              <a:t>maximise business availability</a:t>
            </a:r>
          </a:p>
        </p:txBody>
      </p:sp>
      <p:sp>
        <p:nvSpPr>
          <p:cNvPr id="16388" name="Rectangle 3"/>
          <p:cNvSpPr>
            <a:spLocks noChangeArrowheads="1"/>
          </p:cNvSpPr>
          <p:nvPr/>
        </p:nvSpPr>
        <p:spPr bwMode="auto">
          <a:xfrm>
            <a:off x="381000" y="5063686"/>
            <a:ext cx="8382000"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marL="292608" indent="-292608" defTabSz="914400">
              <a:lnSpc>
                <a:spcPct val="115000"/>
              </a:lnSpc>
              <a:buClr>
                <a:srgbClr val="FFFFFF"/>
              </a:buClr>
              <a:buSzPct val="100000"/>
              <a:buFont typeface="Arial"/>
              <a:buAutoNum type="arabicPeriod" startAt="4"/>
              <a:defRPr/>
            </a:pPr>
            <a:r>
              <a:rPr lang="en-GB" sz="2000" dirty="0">
                <a:solidFill>
                  <a:srgbClr val="FFFFFF"/>
                </a:solidFill>
                <a:effectLst>
                  <a:outerShdw blurRad="38100" dist="38100" dir="2700000" algn="tl">
                    <a:srgbClr val="000000">
                      <a:alpha val="43137"/>
                    </a:srgbClr>
                  </a:outerShdw>
                </a:effectLst>
                <a:ea typeface="ＭＳ Ｐゴシック"/>
              </a:rPr>
              <a:t>Drive the necessary cultural changes for effectively managing </a:t>
            </a:r>
            <a:r>
              <a:rPr lang="en-GB" sz="2000" dirty="0" smtClean="0">
                <a:solidFill>
                  <a:srgbClr val="FFFFFF"/>
                </a:solidFill>
                <a:effectLst>
                  <a:outerShdw blurRad="38100" dist="38100" dir="2700000" algn="tl">
                    <a:srgbClr val="000000">
                      <a:alpha val="43137"/>
                    </a:srgbClr>
                  </a:outerShdw>
                </a:effectLst>
                <a:ea typeface="ＭＳ Ｐゴシック"/>
              </a:rPr>
              <a:t>resources in </a:t>
            </a:r>
            <a:r>
              <a:rPr lang="en-GB" sz="2000" dirty="0">
                <a:solidFill>
                  <a:srgbClr val="FFFFFF"/>
                </a:solidFill>
                <a:effectLst>
                  <a:outerShdw blurRad="38100" dist="38100" dir="2700000" algn="tl">
                    <a:srgbClr val="000000">
                      <a:alpha val="43137"/>
                    </a:srgbClr>
                  </a:outerShdw>
                </a:effectLst>
                <a:ea typeface="ＭＳ Ｐゴシック"/>
              </a:rPr>
              <a:t>a virtual environment</a:t>
            </a:r>
          </a:p>
        </p:txBody>
      </p:sp>
      <p:sp>
        <p:nvSpPr>
          <p:cNvPr id="16389" name="Rectangle 4"/>
          <p:cNvSpPr>
            <a:spLocks noChangeArrowheads="1"/>
          </p:cNvSpPr>
          <p:nvPr/>
        </p:nvSpPr>
        <p:spPr bwMode="auto">
          <a:xfrm>
            <a:off x="381000" y="1784680"/>
            <a:ext cx="8382000" cy="914400"/>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lIns="91436" tIns="45718" rIns="91436" bIns="45718" anchor="ctr"/>
          <a:lstStyle/>
          <a:p>
            <a:pPr marL="292608" indent="-292608" defTabSz="914400">
              <a:buClr>
                <a:srgbClr val="FFFFFF"/>
              </a:buClr>
              <a:buSzPct val="100000"/>
              <a:buFont typeface="Arial"/>
              <a:buAutoNum type="arabicPeriod"/>
              <a:defRPr/>
            </a:pPr>
            <a:r>
              <a:rPr lang="en-GB" sz="2000" dirty="0" smtClean="0">
                <a:solidFill>
                  <a:srgbClr val="FFFFFF"/>
                </a:solidFill>
                <a:effectLst>
                  <a:outerShdw blurRad="38100" dist="38100" dir="2700000" algn="tl">
                    <a:srgbClr val="000000">
                      <a:alpha val="43137"/>
                    </a:srgbClr>
                  </a:outerShdw>
                </a:effectLst>
                <a:ea typeface="ＭＳ Ｐゴシック"/>
              </a:rPr>
              <a:t>Virtualisation as part of IT infrastructure</a:t>
            </a:r>
            <a:endParaRPr lang="en-GB" sz="2000" dirty="0">
              <a:solidFill>
                <a:srgbClr val="FFFFFF"/>
              </a:solidFill>
              <a:effectLst>
                <a:outerShdw blurRad="38100" dist="38100" dir="2700000" algn="tl">
                  <a:srgbClr val="000000">
                    <a:alpha val="43137"/>
                  </a:srgbClr>
                </a:outerShdw>
              </a:effectLst>
              <a:ea typeface="ＭＳ Ｐゴシック"/>
            </a:endParaRPr>
          </a:p>
        </p:txBody>
      </p:sp>
      <p:sp>
        <p:nvSpPr>
          <p:cNvPr id="66573" name="Text Box 5"/>
          <p:cNvSpPr txBox="1">
            <a:spLocks noChangeArrowheads="1"/>
          </p:cNvSpPr>
          <p:nvPr/>
        </p:nvSpPr>
        <p:spPr bwMode="auto">
          <a:xfrm>
            <a:off x="228600" y="719138"/>
            <a:ext cx="8534400" cy="914400"/>
          </a:xfrm>
          <a:prstGeom prst="rect">
            <a:avLst/>
          </a:prstGeom>
          <a:noFill/>
          <a:ln w="9525">
            <a:noFill/>
            <a:round/>
            <a:headEnd/>
            <a:tailEnd/>
          </a:ln>
        </p:spPr>
        <p:txBody>
          <a:bodyPr lIns="90000" tIns="46800" rIns="90000" bIns="46800"/>
          <a:lstStyle/>
          <a:p>
            <a:pPr>
              <a:lnSpc>
                <a:spcPct val="7000"/>
              </a:lnSpc>
              <a:buClr>
                <a:srgbClr val="FACC06"/>
              </a:buClr>
              <a:buSzPct val="100000"/>
              <a:buFont typeface="Trebuchet MS"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3800" b="1">
              <a:solidFill>
                <a:srgbClr val="000000"/>
              </a:solidFill>
              <a:latin typeface="Trebuchet MS" pitchFamily="34" charset="0"/>
            </a:endParaRPr>
          </a:p>
        </p:txBody>
      </p:sp>
      <p:sp>
        <p:nvSpPr>
          <p:cNvPr id="17" name="Title 16"/>
          <p:cNvSpPr>
            <a:spLocks noGrp="1"/>
          </p:cNvSpPr>
          <p:nvPr>
            <p:ph type="title"/>
          </p:nvPr>
        </p:nvSpPr>
        <p:spPr/>
        <p:txBody>
          <a:bodyPr/>
          <a:lstStyle/>
          <a:p>
            <a:pPr defTabSz="914400" eaLnBrk="1" hangingPunct="1">
              <a:spcBef>
                <a:spcPts val="0"/>
              </a:spcBef>
              <a:spcAft>
                <a:spcPts val="0"/>
              </a:spcAft>
              <a:defRPr/>
            </a:pPr>
            <a:r>
              <a:rPr lang="en-GB" dirty="0" smtClean="0">
                <a:latin typeface="+mn-lt"/>
                <a:cs typeface="Arial"/>
              </a:rPr>
              <a:t>4. How to make virtualisation succeed</a:t>
            </a:r>
            <a:endParaRPr lang="en-GB" dirty="0">
              <a:latin typeface="+mn-lt"/>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20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fade">
                                      <p:cBhvr>
                                        <p:cTn id="12" dur="2000"/>
                                        <p:tgtEl>
                                          <p:spTgt spid="163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20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Benefits?</a:t>
            </a:r>
            <a:endParaRPr lang="en-GB" dirty="0"/>
          </a:p>
        </p:txBody>
      </p:sp>
      <p:sp>
        <p:nvSpPr>
          <p:cNvPr id="4" name="Date Placeholder 3"/>
          <p:cNvSpPr>
            <a:spLocks noGrp="1"/>
          </p:cNvSpPr>
          <p:nvPr>
            <p:ph type="dt" sz="half" idx="10"/>
          </p:nvPr>
        </p:nvSpPr>
        <p:spPr/>
        <p:txBody>
          <a:bodyPr/>
          <a:lstStyle/>
          <a:p>
            <a:pPr>
              <a:defRPr/>
            </a:pPr>
            <a:fld id="{7B94F79D-B224-4F20-9F12-421A0957AC71}" type="datetime3">
              <a:rPr lang="en-GB" smtClean="0"/>
              <a:pPr>
                <a:defRPr/>
              </a:pPr>
              <a:t>11 November, 2008</a:t>
            </a:fld>
            <a:endParaRPr lang="en-US"/>
          </a:p>
        </p:txBody>
      </p:sp>
      <p:graphicFrame>
        <p:nvGraphicFramePr>
          <p:cNvPr id="9" name="Diagram 8"/>
          <p:cNvGraphicFramePr/>
          <p:nvPr/>
        </p:nvGraphicFramePr>
        <p:xfrm>
          <a:off x="304800" y="12954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63" y="240175"/>
            <a:ext cx="8380412" cy="664797"/>
          </a:xfrm>
        </p:spPr>
        <p:txBody>
          <a:bodyPr>
            <a:noAutofit/>
          </a:bodyPr>
          <a:lstStyle/>
          <a:p>
            <a:r>
              <a:rPr sz="4000" smtClean="0"/>
              <a:t>Microsoft Virtuali</a:t>
            </a:r>
            <a:r>
              <a:rPr lang="en-GB" sz="4000" dirty="0" smtClean="0"/>
              <a:t>s</a:t>
            </a:r>
            <a:r>
              <a:rPr sz="4000" smtClean="0"/>
              <a:t>ation</a:t>
            </a:r>
            <a:r>
              <a:rPr lang="en-GB" sz="4000" dirty="0" smtClean="0"/>
              <a:t> Themes</a:t>
            </a:r>
            <a:endParaRPr lang="en-US" sz="4000" dirty="0"/>
          </a:p>
        </p:txBody>
      </p:sp>
      <p:sp>
        <p:nvSpPr>
          <p:cNvPr id="98" name="Rounded Rectangle 97"/>
          <p:cNvSpPr/>
          <p:nvPr/>
        </p:nvSpPr>
        <p:spPr bwMode="auto">
          <a:xfrm>
            <a:off x="236842" y="1453664"/>
            <a:ext cx="1920240" cy="4735886"/>
          </a:xfrm>
          <a:prstGeom prst="roundRect">
            <a:avLst>
              <a:gd name="adj" fmla="val 13686"/>
            </a:avLst>
          </a:prstGeom>
          <a:gradFill flip="none" rotWithShape="1">
            <a:gsLst>
              <a:gs pos="0">
                <a:schemeClr val="accent5">
                  <a:lumMod val="75000"/>
                </a:schemeClr>
              </a:gs>
              <a:gs pos="10000">
                <a:schemeClr val="accent1">
                  <a:lumMod val="75000"/>
                  <a:shade val="30000"/>
                  <a:satMod val="115000"/>
                </a:schemeClr>
              </a:gs>
              <a:gs pos="50000">
                <a:schemeClr val="accent1">
                  <a:lumMod val="75000"/>
                  <a:shade val="67500"/>
                  <a:satMod val="115000"/>
                </a:schemeClr>
              </a:gs>
              <a:gs pos="65000">
                <a:schemeClr val="accent1">
                  <a:lumMod val="75000"/>
                  <a:shade val="100000"/>
                  <a:satMod val="115000"/>
                </a:schemeClr>
              </a:gs>
            </a:gsLst>
            <a:lin ang="16200000" scaled="1"/>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6922" algn="ctr">
              <a:lnSpc>
                <a:spcPct val="90000"/>
              </a:lnSpc>
              <a:spcBef>
                <a:spcPct val="30000"/>
              </a:spcBef>
              <a:buClr>
                <a:schemeClr val="tx2"/>
              </a:buClr>
              <a:buSzPct val="95000"/>
              <a:buBlip>
                <a:blip r:embed="rId3"/>
              </a:buBlip>
              <a:tabLst>
                <a:tab pos="514476" algn="l"/>
              </a:tabLst>
              <a:defRPr/>
            </a:pPr>
            <a:endParaRPr lang="en-US" dirty="0" smtClean="0">
              <a:latin typeface="+mj-lt"/>
            </a:endParaRPr>
          </a:p>
        </p:txBody>
      </p:sp>
      <p:sp>
        <p:nvSpPr>
          <p:cNvPr id="99" name="Rectangle 98"/>
          <p:cNvSpPr/>
          <p:nvPr/>
        </p:nvSpPr>
        <p:spPr>
          <a:xfrm>
            <a:off x="236842" y="1650304"/>
            <a:ext cx="1920240" cy="584771"/>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a:lnSpc>
                <a:spcPct val="80000"/>
              </a:lnSpc>
              <a:defRPr/>
            </a:pPr>
            <a:r>
              <a:rPr lang="en-US" sz="2000" b="1" spc="-100" dirty="0" smtClean="0">
                <a:ln w="3175">
                  <a:noFill/>
                </a:ln>
                <a:gradFill flip="none" rotWithShape="1">
                  <a:gsLst>
                    <a:gs pos="40000">
                      <a:schemeClr val="bg1"/>
                    </a:gs>
                    <a:gs pos="52000">
                      <a:schemeClr val="bg1">
                        <a:lumMod val="75000"/>
                      </a:schemeClr>
                    </a:gs>
                    <a:gs pos="83000">
                      <a:schemeClr val="accent5"/>
                    </a:gs>
                  </a:gsLst>
                  <a:lin ang="5400000" scaled="1"/>
                  <a:tileRect/>
                </a:gradFill>
                <a:effectLst>
                  <a:outerShdw blurRad="152400" dist="38100" dir="5400000" algn="t" rotWithShape="0">
                    <a:prstClr val="black">
                      <a:alpha val="70000"/>
                    </a:prstClr>
                  </a:outerShdw>
                </a:effectLst>
                <a:latin typeface="+mj-lt"/>
                <a:cs typeface="Arial" charset="0"/>
              </a:rPr>
              <a:t>Desktop to </a:t>
            </a:r>
            <a:r>
              <a:rPr lang="en-US" sz="2000" b="1" spc="-100" dirty="0" err="1" smtClean="0">
                <a:ln w="3175">
                  <a:noFill/>
                </a:ln>
                <a:gradFill flip="none" rotWithShape="1">
                  <a:gsLst>
                    <a:gs pos="40000">
                      <a:schemeClr val="bg1"/>
                    </a:gs>
                    <a:gs pos="52000">
                      <a:schemeClr val="bg1">
                        <a:lumMod val="75000"/>
                      </a:schemeClr>
                    </a:gs>
                    <a:gs pos="83000">
                      <a:schemeClr val="accent5"/>
                    </a:gs>
                  </a:gsLst>
                  <a:lin ang="5400000" scaled="1"/>
                  <a:tileRect/>
                </a:gradFill>
                <a:effectLst>
                  <a:outerShdw blurRad="152400" dist="38100" dir="5400000" algn="t" rotWithShape="0">
                    <a:prstClr val="black">
                      <a:alpha val="70000"/>
                    </a:prstClr>
                  </a:outerShdw>
                </a:effectLst>
                <a:latin typeface="+mj-lt"/>
                <a:cs typeface="Arial" charset="0"/>
              </a:rPr>
              <a:t>datacentre</a:t>
            </a:r>
            <a:endParaRPr lang="en-US" sz="2000" b="1" spc="-100" dirty="0" smtClean="0">
              <a:ln w="3175">
                <a:noFill/>
              </a:ln>
              <a:gradFill flip="none" rotWithShape="1">
                <a:gsLst>
                  <a:gs pos="40000">
                    <a:schemeClr val="bg1"/>
                  </a:gs>
                  <a:gs pos="52000">
                    <a:schemeClr val="bg1">
                      <a:lumMod val="75000"/>
                    </a:schemeClr>
                  </a:gs>
                  <a:gs pos="83000">
                    <a:schemeClr val="accent5"/>
                  </a:gs>
                </a:gsLst>
                <a:lin ang="5400000" scaled="1"/>
                <a:tileRect/>
              </a:gradFill>
              <a:effectLst>
                <a:outerShdw blurRad="152400" dist="38100" dir="5400000" algn="t" rotWithShape="0">
                  <a:prstClr val="black">
                    <a:alpha val="70000"/>
                  </a:prstClr>
                </a:outerShdw>
              </a:effectLst>
              <a:latin typeface="+mj-lt"/>
              <a:cs typeface="Arial" charset="0"/>
            </a:endParaRPr>
          </a:p>
        </p:txBody>
      </p:sp>
      <p:pic>
        <p:nvPicPr>
          <p:cNvPr id="100" name="Picture 4"/>
          <p:cNvPicPr>
            <a:picLocks noChangeAspect="1" noChangeArrowheads="1"/>
          </p:cNvPicPr>
          <p:nvPr/>
        </p:nvPicPr>
        <p:blipFill>
          <a:blip r:embed="rId4" cstate="print"/>
          <a:srcRect b="5177"/>
          <a:stretch>
            <a:fillRect/>
          </a:stretch>
        </p:blipFill>
        <p:spPr bwMode="auto">
          <a:xfrm>
            <a:off x="592819" y="2351944"/>
            <a:ext cx="1208286" cy="1147397"/>
          </a:xfrm>
          <a:prstGeom prst="rect">
            <a:avLst/>
          </a:prstGeom>
          <a:noFill/>
          <a:ln>
            <a:noFill/>
          </a:ln>
          <a:effectLst>
            <a:outerShdw blurRad="165100" dist="38100" dir="2700000" sx="103000" sy="103000" algn="tl" rotWithShape="0">
              <a:prstClr val="black">
                <a:alpha val="56000"/>
              </a:prstClr>
            </a:outerShdw>
            <a:reflection blurRad="6350" stA="52000" endA="300" endPos="35000" dir="5400000" sy="-100000" algn="bl" rotWithShape="0"/>
          </a:effectLst>
        </p:spPr>
      </p:pic>
      <p:sp>
        <p:nvSpPr>
          <p:cNvPr id="101" name="Rounded Rectangle 4"/>
          <p:cNvSpPr/>
          <p:nvPr/>
        </p:nvSpPr>
        <p:spPr>
          <a:xfrm>
            <a:off x="226464" y="4284318"/>
            <a:ext cx="1920240" cy="629700"/>
          </a:xfrm>
          <a:prstGeom prst="rect">
            <a:avLst/>
          </a:prstGeom>
          <a:gradFill flip="none" rotWithShape="1">
            <a:gsLst>
              <a:gs pos="0">
                <a:schemeClr val="accent5">
                  <a:lumMod val="75000"/>
                </a:schemeClr>
              </a:gs>
              <a:gs pos="50000">
                <a:schemeClr val="accent5">
                  <a:lumMod val="75000"/>
                  <a:shade val="67500"/>
                  <a:satMod val="115000"/>
                  <a:alpha val="72000"/>
                </a:schemeClr>
              </a:gs>
              <a:gs pos="100000">
                <a:schemeClr val="accent5">
                  <a:lumMod val="75000"/>
                  <a:shade val="100000"/>
                  <a:satMod val="115000"/>
                  <a:alpha val="0"/>
                </a:schemeClr>
              </a:gs>
            </a:gsLst>
            <a:path path="circle">
              <a:fillToRect l="50000" t="50000" r="50000" b="50000"/>
            </a:path>
            <a:tileRect/>
          </a:gra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45720" tIns="91440" rIns="45720" bIns="91440" numCol="1" rtlCol="0" anchor="ctr" anchorCtr="0" compatLnSpc="1">
            <a:prstTxWarp prst="textNoShape">
              <a:avLst/>
            </a:prstTxWarp>
          </a:bodyPr>
          <a:lstStyle/>
          <a:p>
            <a:pPr algn="ctr" defTabSz="1106012" eaLnBrk="0" fontAlgn="base" hangingPunct="0">
              <a:lnSpc>
                <a:spcPct val="80000"/>
              </a:lnSpc>
              <a:spcAft>
                <a:spcPct val="0"/>
              </a:spcAft>
              <a:buClr>
                <a:schemeClr val="tx2"/>
              </a:buClr>
              <a:buSzPct val="95000"/>
              <a:tabLst>
                <a:tab pos="514476" algn="l"/>
              </a:tabLst>
              <a:defRPr/>
            </a:pPr>
            <a:r>
              <a:rPr lang="en-US" sz="1600" b="1" dirty="0" smtClean="0">
                <a:solidFill>
                  <a:schemeClr val="bg1"/>
                </a:solidFill>
                <a:effectLst>
                  <a:outerShdw blurRad="38100" dist="38100" dir="2700000" algn="tl">
                    <a:srgbClr val="000000">
                      <a:alpha val="43137"/>
                    </a:srgbClr>
                  </a:outerShdw>
                </a:effectLst>
              </a:rPr>
              <a:t>Full range of products &amp; solutions</a:t>
            </a:r>
          </a:p>
        </p:txBody>
      </p:sp>
      <p:sp>
        <p:nvSpPr>
          <p:cNvPr id="102" name="Rounded Rectangle 8"/>
          <p:cNvSpPr/>
          <p:nvPr/>
        </p:nvSpPr>
        <p:spPr>
          <a:xfrm>
            <a:off x="226464" y="4977038"/>
            <a:ext cx="1920240" cy="629700"/>
          </a:xfrm>
          <a:prstGeom prst="rect">
            <a:avLst/>
          </a:prstGeom>
          <a:gradFill flip="none" rotWithShape="1">
            <a:gsLst>
              <a:gs pos="0">
                <a:schemeClr val="accent5">
                  <a:lumMod val="75000"/>
                </a:schemeClr>
              </a:gs>
              <a:gs pos="50000">
                <a:schemeClr val="accent5">
                  <a:lumMod val="75000"/>
                  <a:shade val="67500"/>
                  <a:satMod val="115000"/>
                  <a:alpha val="72000"/>
                </a:schemeClr>
              </a:gs>
              <a:gs pos="100000">
                <a:schemeClr val="accent5">
                  <a:lumMod val="75000"/>
                  <a:shade val="100000"/>
                  <a:satMod val="115000"/>
                  <a:alpha val="0"/>
                </a:schemeClr>
              </a:gs>
            </a:gsLst>
            <a:path path="circle">
              <a:fillToRect l="50000" t="50000" r="50000" b="50000"/>
            </a:path>
            <a:tileRect/>
          </a:gra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45720" tIns="91440" rIns="45720" bIns="91440" numCol="1" rtlCol="0" anchor="ctr" anchorCtr="0" compatLnSpc="1">
            <a:prstTxWarp prst="textNoShape">
              <a:avLst/>
            </a:prstTxWarp>
          </a:bodyPr>
          <a:lstStyle/>
          <a:p>
            <a:pPr algn="ctr" defTabSz="1106012" eaLnBrk="0" fontAlgn="base" hangingPunct="0">
              <a:lnSpc>
                <a:spcPct val="80000"/>
              </a:lnSpc>
              <a:spcAft>
                <a:spcPct val="0"/>
              </a:spcAft>
              <a:buClr>
                <a:schemeClr val="tx2"/>
              </a:buClr>
              <a:buSzPct val="95000"/>
              <a:tabLst>
                <a:tab pos="514476" algn="l"/>
              </a:tabLst>
              <a:defRPr/>
            </a:pPr>
            <a:r>
              <a:rPr lang="en-US" sz="1600" b="1" dirty="0" smtClean="0">
                <a:solidFill>
                  <a:schemeClr val="bg1"/>
                </a:solidFill>
                <a:effectLst>
                  <a:outerShdw blurRad="38100" dist="38100" dir="2700000" algn="tl">
                    <a:srgbClr val="000000">
                      <a:alpha val="43137"/>
                    </a:srgbClr>
                  </a:outerShdw>
                </a:effectLst>
              </a:rPr>
              <a:t>Integrated platform</a:t>
            </a:r>
          </a:p>
        </p:txBody>
      </p:sp>
      <p:grpSp>
        <p:nvGrpSpPr>
          <p:cNvPr id="3" name="Group 66"/>
          <p:cNvGrpSpPr/>
          <p:nvPr/>
        </p:nvGrpSpPr>
        <p:grpSpPr>
          <a:xfrm>
            <a:off x="6941925" y="1453664"/>
            <a:ext cx="1930618" cy="4735886"/>
            <a:chOff x="6941925" y="1453664"/>
            <a:chExt cx="1930618" cy="4735886"/>
          </a:xfrm>
          <a:effectLst>
            <a:outerShdw blurRad="50800" dist="38100" dir="5400000" algn="t" rotWithShape="0">
              <a:prstClr val="black">
                <a:alpha val="40000"/>
              </a:prstClr>
            </a:outerShdw>
            <a:reflection blurRad="6350" stA="52000" endA="300" endPos="35000" dir="5400000" sy="-100000" algn="bl" rotWithShape="0"/>
          </a:effectLst>
        </p:grpSpPr>
        <p:sp>
          <p:nvSpPr>
            <p:cNvPr id="104" name="Rounded Rectangle 103"/>
            <p:cNvSpPr/>
            <p:nvPr/>
          </p:nvSpPr>
          <p:spPr bwMode="auto">
            <a:xfrm>
              <a:off x="6952303" y="1453664"/>
              <a:ext cx="1920240" cy="4735886"/>
            </a:xfrm>
            <a:prstGeom prst="roundRect">
              <a:avLst>
                <a:gd name="adj" fmla="val 13686"/>
              </a:avLst>
            </a:prstGeom>
            <a:gradFill flip="none" rotWithShape="1">
              <a:gsLst>
                <a:gs pos="0">
                  <a:schemeClr val="accent4">
                    <a:lumMod val="75000"/>
                  </a:schemeClr>
                </a:gs>
                <a:gs pos="10000">
                  <a:schemeClr val="accent1">
                    <a:lumMod val="75000"/>
                    <a:shade val="30000"/>
                    <a:satMod val="115000"/>
                  </a:schemeClr>
                </a:gs>
                <a:gs pos="50000">
                  <a:schemeClr val="accent1">
                    <a:lumMod val="75000"/>
                    <a:shade val="67500"/>
                    <a:satMod val="115000"/>
                  </a:schemeClr>
                </a:gs>
                <a:gs pos="65000">
                  <a:schemeClr val="accent1">
                    <a:lumMod val="75000"/>
                    <a:shade val="100000"/>
                    <a:satMod val="115000"/>
                  </a:schemeClr>
                </a:gs>
              </a:gsLst>
              <a:lin ang="16200000" scaled="1"/>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6922" algn="ctr">
                <a:lnSpc>
                  <a:spcPct val="90000"/>
                </a:lnSpc>
                <a:spcBef>
                  <a:spcPct val="30000"/>
                </a:spcBef>
                <a:buClr>
                  <a:schemeClr val="tx2"/>
                </a:buClr>
                <a:buSzPct val="95000"/>
                <a:buBlip>
                  <a:blip r:embed="rId3"/>
                </a:buBlip>
                <a:tabLst>
                  <a:tab pos="514476" algn="l"/>
                </a:tabLst>
                <a:defRPr/>
              </a:pPr>
              <a:endParaRPr lang="en-US" dirty="0" smtClean="0">
                <a:latin typeface="+mj-lt"/>
              </a:endParaRPr>
            </a:p>
          </p:txBody>
        </p:sp>
        <p:sp>
          <p:nvSpPr>
            <p:cNvPr id="105" name="Rectangle 104"/>
            <p:cNvSpPr/>
            <p:nvPr/>
          </p:nvSpPr>
          <p:spPr>
            <a:xfrm>
              <a:off x="6952303" y="1650304"/>
              <a:ext cx="1920240" cy="584771"/>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a:lnSpc>
                  <a:spcPct val="80000"/>
                </a:lnSpc>
                <a:defRPr/>
              </a:pPr>
              <a:r>
                <a:rPr lang="en-US" sz="2000" b="1" spc="-100" dirty="0" smtClean="0">
                  <a:ln w="3175">
                    <a:noFill/>
                  </a:ln>
                  <a:gradFill flip="none" rotWithShape="1">
                    <a:gsLst>
                      <a:gs pos="40000">
                        <a:schemeClr val="bg1"/>
                      </a:gs>
                      <a:gs pos="52000">
                        <a:schemeClr val="bg1">
                          <a:lumMod val="75000"/>
                        </a:schemeClr>
                      </a:gs>
                      <a:gs pos="83000">
                        <a:schemeClr val="accent5"/>
                      </a:gs>
                    </a:gsLst>
                    <a:lin ang="5400000" scaled="1"/>
                    <a:tileRect/>
                  </a:gradFill>
                  <a:effectLst>
                    <a:outerShdw blurRad="152400" dist="38100" dir="5400000" algn="t" rotWithShape="0">
                      <a:prstClr val="black">
                        <a:alpha val="70000"/>
                      </a:prstClr>
                    </a:outerShdw>
                  </a:effectLst>
                  <a:latin typeface="+mj-lt"/>
                  <a:cs typeface="Arial" charset="0"/>
                </a:rPr>
                <a:t>Accelerate deployment</a:t>
              </a:r>
              <a:endParaRPr lang="en-US" sz="2000" b="1" spc="-100" dirty="0">
                <a:ln w="3175">
                  <a:noFill/>
                </a:ln>
                <a:gradFill flip="none" rotWithShape="1">
                  <a:gsLst>
                    <a:gs pos="40000">
                      <a:schemeClr val="bg1"/>
                    </a:gs>
                    <a:gs pos="52000">
                      <a:schemeClr val="bg1">
                        <a:lumMod val="75000"/>
                      </a:schemeClr>
                    </a:gs>
                    <a:gs pos="83000">
                      <a:schemeClr val="accent5"/>
                    </a:gs>
                  </a:gsLst>
                  <a:lin ang="5400000" scaled="1"/>
                  <a:tileRect/>
                </a:gradFill>
                <a:effectLst>
                  <a:outerShdw blurRad="152400" dist="38100" dir="5400000" algn="t" rotWithShape="0">
                    <a:prstClr val="black">
                      <a:alpha val="70000"/>
                    </a:prstClr>
                  </a:outerShdw>
                </a:effectLst>
                <a:latin typeface="+mj-lt"/>
                <a:cs typeface="Arial" charset="0"/>
              </a:endParaRPr>
            </a:p>
          </p:txBody>
        </p:sp>
        <p:pic>
          <p:nvPicPr>
            <p:cNvPr id="106" name="Picture 5" descr="C:\Users\marklin\Documents\Presentation_goodies\Shapes and Graphics\Charts and Graphs\line chart\graph icon green.png"/>
            <p:cNvPicPr>
              <a:picLocks noChangeAspect="1" noChangeArrowheads="1"/>
            </p:cNvPicPr>
            <p:nvPr/>
          </p:nvPicPr>
          <p:blipFill>
            <a:blip r:embed="rId5">
              <a:duotone>
                <a:prstClr val="black"/>
                <a:schemeClr val="accent4">
                  <a:tint val="45000"/>
                  <a:satMod val="400000"/>
                </a:schemeClr>
              </a:duotone>
            </a:blip>
            <a:srcRect b="10437"/>
            <a:stretch>
              <a:fillRect/>
            </a:stretch>
          </p:blipFill>
          <p:spPr bwMode="auto">
            <a:xfrm>
              <a:off x="7185429" y="2351944"/>
              <a:ext cx="1453989" cy="1048802"/>
            </a:xfrm>
            <a:prstGeom prst="rect">
              <a:avLst/>
            </a:prstGeom>
            <a:noFill/>
            <a:effectLst>
              <a:reflection blurRad="6350" stA="52000" endA="300" endPos="35000" dir="5400000" sy="-100000" algn="bl" rotWithShape="0"/>
            </a:effectLst>
          </p:spPr>
        </p:pic>
        <p:sp>
          <p:nvSpPr>
            <p:cNvPr id="107" name="Rounded Rectangle 18"/>
            <p:cNvSpPr/>
            <p:nvPr/>
          </p:nvSpPr>
          <p:spPr>
            <a:xfrm>
              <a:off x="6941925" y="4284318"/>
              <a:ext cx="1920240" cy="629700"/>
            </a:xfrm>
            <a:prstGeom prst="rect">
              <a:avLst/>
            </a:prstGeom>
            <a:gradFill flip="none" rotWithShape="1">
              <a:gsLst>
                <a:gs pos="0">
                  <a:schemeClr val="accent4"/>
                </a:gs>
                <a:gs pos="50000">
                  <a:schemeClr val="accent4">
                    <a:shade val="67500"/>
                    <a:satMod val="115000"/>
                    <a:alpha val="71000"/>
                  </a:schemeClr>
                </a:gs>
                <a:gs pos="100000">
                  <a:schemeClr val="accent4">
                    <a:shade val="100000"/>
                    <a:satMod val="115000"/>
                    <a:alpha val="0"/>
                  </a:schemeClr>
                </a:gs>
              </a:gsLst>
              <a:path path="circle">
                <a:fillToRect l="50000" t="50000" r="50000" b="50000"/>
              </a:path>
              <a:tileRect/>
            </a:gra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45720" tIns="91440" rIns="45720" bIns="91440" numCol="1" rtlCol="0" anchor="ctr" anchorCtr="0" compatLnSpc="1">
              <a:prstTxWarp prst="textNoShape">
                <a:avLst/>
              </a:prstTxWarp>
            </a:bodyPr>
            <a:lstStyle/>
            <a:p>
              <a:pPr algn="ctr" defTabSz="1106012" eaLnBrk="0" fontAlgn="base" hangingPunct="0">
                <a:lnSpc>
                  <a:spcPct val="80000"/>
                </a:lnSpc>
                <a:spcAft>
                  <a:spcPct val="0"/>
                </a:spcAft>
                <a:buClr>
                  <a:schemeClr val="tx2"/>
                </a:buClr>
                <a:buSzPct val="95000"/>
                <a:tabLst>
                  <a:tab pos="514476" algn="l"/>
                </a:tabLst>
                <a:defRPr/>
              </a:pPr>
              <a:r>
                <a:rPr lang="en-US" sz="1600" b="1" dirty="0" smtClean="0">
                  <a:solidFill>
                    <a:schemeClr val="bg1"/>
                  </a:solidFill>
                  <a:effectLst>
                    <a:outerShdw blurRad="38100" dist="38100" dir="2700000" algn="tl">
                      <a:srgbClr val="000000">
                        <a:alpha val="43137"/>
                      </a:srgbClr>
                    </a:outerShdw>
                  </a:effectLst>
                </a:rPr>
                <a:t>Broad skilled partner ecosystem</a:t>
              </a:r>
            </a:p>
          </p:txBody>
        </p:sp>
        <p:sp>
          <p:nvSpPr>
            <p:cNvPr id="108" name="Rounded Rectangle 22"/>
            <p:cNvSpPr/>
            <p:nvPr/>
          </p:nvSpPr>
          <p:spPr>
            <a:xfrm>
              <a:off x="6941925" y="4977038"/>
              <a:ext cx="1920240" cy="629700"/>
            </a:xfrm>
            <a:prstGeom prst="rect">
              <a:avLst/>
            </a:prstGeom>
            <a:gradFill flip="none" rotWithShape="1">
              <a:gsLst>
                <a:gs pos="0">
                  <a:schemeClr val="accent4"/>
                </a:gs>
                <a:gs pos="50000">
                  <a:schemeClr val="accent4">
                    <a:shade val="67500"/>
                    <a:satMod val="115000"/>
                    <a:alpha val="71000"/>
                  </a:schemeClr>
                </a:gs>
                <a:gs pos="100000">
                  <a:schemeClr val="accent4">
                    <a:shade val="100000"/>
                    <a:satMod val="115000"/>
                    <a:alpha val="0"/>
                  </a:schemeClr>
                </a:gs>
              </a:gsLst>
              <a:path path="circle">
                <a:fillToRect l="50000" t="50000" r="50000" b="50000"/>
              </a:path>
              <a:tileRect/>
            </a:gra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45720" tIns="91440" rIns="45720" bIns="91440" numCol="1" rtlCol="0" anchor="ctr" anchorCtr="0" compatLnSpc="1">
              <a:prstTxWarp prst="textNoShape">
                <a:avLst/>
              </a:prstTxWarp>
            </a:bodyPr>
            <a:lstStyle/>
            <a:p>
              <a:pPr algn="ctr" defTabSz="1106012" eaLnBrk="0" fontAlgn="base" hangingPunct="0">
                <a:lnSpc>
                  <a:spcPct val="80000"/>
                </a:lnSpc>
                <a:spcAft>
                  <a:spcPct val="0"/>
                </a:spcAft>
                <a:buClr>
                  <a:schemeClr val="tx2"/>
                </a:buClr>
                <a:buSzPct val="95000"/>
                <a:tabLst>
                  <a:tab pos="514476" algn="l"/>
                </a:tabLst>
                <a:defRPr/>
              </a:pPr>
              <a:r>
                <a:rPr lang="en-US" sz="1600" b="1" dirty="0" smtClean="0">
                  <a:solidFill>
                    <a:schemeClr val="bg1"/>
                  </a:solidFill>
                  <a:effectLst>
                    <a:outerShdw blurRad="38100" dist="38100" dir="2700000" algn="tl">
                      <a:srgbClr val="000000">
                        <a:alpha val="43137"/>
                      </a:srgbClr>
                    </a:outerShdw>
                  </a:effectLst>
                </a:rPr>
                <a:t>Licensing, interoperability, support</a:t>
              </a:r>
            </a:p>
          </p:txBody>
        </p:sp>
      </p:grpSp>
      <p:sp>
        <p:nvSpPr>
          <p:cNvPr id="109" name="Rounded Rectangle 108"/>
          <p:cNvSpPr/>
          <p:nvPr/>
        </p:nvSpPr>
        <p:spPr bwMode="auto">
          <a:xfrm>
            <a:off x="4726282" y="1453664"/>
            <a:ext cx="1920240" cy="4735886"/>
          </a:xfrm>
          <a:prstGeom prst="roundRect">
            <a:avLst>
              <a:gd name="adj" fmla="val 13686"/>
            </a:avLst>
          </a:prstGeom>
          <a:gradFill flip="none" rotWithShape="1">
            <a:gsLst>
              <a:gs pos="0">
                <a:schemeClr val="accent3">
                  <a:lumMod val="75000"/>
                </a:schemeClr>
              </a:gs>
              <a:gs pos="10000">
                <a:schemeClr val="accent1">
                  <a:lumMod val="75000"/>
                  <a:shade val="30000"/>
                  <a:satMod val="115000"/>
                </a:schemeClr>
              </a:gs>
              <a:gs pos="50000">
                <a:schemeClr val="accent1">
                  <a:lumMod val="75000"/>
                  <a:shade val="67500"/>
                  <a:satMod val="115000"/>
                </a:schemeClr>
              </a:gs>
              <a:gs pos="65000">
                <a:schemeClr val="accent1">
                  <a:lumMod val="75000"/>
                  <a:shade val="100000"/>
                  <a:satMod val="115000"/>
                </a:schemeClr>
              </a:gs>
            </a:gsLst>
            <a:lin ang="16200000" scaled="1"/>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6922" algn="ctr">
              <a:lnSpc>
                <a:spcPct val="90000"/>
              </a:lnSpc>
              <a:spcBef>
                <a:spcPct val="30000"/>
              </a:spcBef>
              <a:buClr>
                <a:schemeClr val="tx2"/>
              </a:buClr>
              <a:buSzPct val="95000"/>
              <a:buBlip>
                <a:blip r:embed="rId3"/>
              </a:buBlip>
              <a:tabLst>
                <a:tab pos="514476" algn="l"/>
              </a:tabLst>
              <a:defRPr/>
            </a:pPr>
            <a:endParaRPr lang="en-US" dirty="0" smtClean="0">
              <a:latin typeface="+mj-lt"/>
            </a:endParaRPr>
          </a:p>
        </p:txBody>
      </p:sp>
      <p:sp>
        <p:nvSpPr>
          <p:cNvPr id="110" name="Rectangle 109"/>
          <p:cNvSpPr/>
          <p:nvPr/>
        </p:nvSpPr>
        <p:spPr>
          <a:xfrm>
            <a:off x="4726282" y="1650304"/>
            <a:ext cx="1920241" cy="338550"/>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a:lnSpc>
                <a:spcPct val="80000"/>
              </a:lnSpc>
              <a:defRPr/>
            </a:pPr>
            <a:r>
              <a:rPr lang="en-US" sz="2000" b="1" spc="-100" dirty="0" smtClean="0">
                <a:ln w="3175">
                  <a:noFill/>
                </a:ln>
                <a:gradFill flip="none" rotWithShape="1">
                  <a:gsLst>
                    <a:gs pos="40000">
                      <a:schemeClr val="bg1"/>
                    </a:gs>
                    <a:gs pos="52000">
                      <a:schemeClr val="bg1">
                        <a:lumMod val="75000"/>
                      </a:schemeClr>
                    </a:gs>
                    <a:gs pos="83000">
                      <a:schemeClr val="accent5"/>
                    </a:gs>
                  </a:gsLst>
                  <a:lin ang="5400000" scaled="1"/>
                  <a:tileRect/>
                </a:gradFill>
                <a:effectLst>
                  <a:outerShdw blurRad="152400" dist="38100" dir="5400000" algn="t" rotWithShape="0">
                    <a:prstClr val="black">
                      <a:alpha val="70000"/>
                    </a:prstClr>
                  </a:outerShdw>
                </a:effectLst>
                <a:latin typeface="+mj-lt"/>
                <a:cs typeface="Arial" charset="0"/>
              </a:rPr>
              <a:t>Management</a:t>
            </a:r>
          </a:p>
        </p:txBody>
      </p:sp>
      <p:grpSp>
        <p:nvGrpSpPr>
          <p:cNvPr id="4" name="Group 70"/>
          <p:cNvGrpSpPr>
            <a:grpSpLocks noChangeAspect="1"/>
          </p:cNvGrpSpPr>
          <p:nvPr/>
        </p:nvGrpSpPr>
        <p:grpSpPr>
          <a:xfrm>
            <a:off x="5090042" y="2351944"/>
            <a:ext cx="1192720" cy="1004135"/>
            <a:chOff x="-2594339" y="1952624"/>
            <a:chExt cx="2432414" cy="1376364"/>
          </a:xfrm>
          <a:effectLst>
            <a:outerShdw blurRad="165100" dist="38100" dir="2700000" sx="103000" sy="103000" algn="tl" rotWithShape="0">
              <a:prstClr val="black">
                <a:alpha val="56000"/>
              </a:prstClr>
            </a:outerShdw>
            <a:reflection blurRad="6350" stA="52000" endA="300" endPos="35000" dir="5400000" sy="-100000" algn="bl" rotWithShape="0"/>
          </a:effectLst>
        </p:grpSpPr>
        <p:pic>
          <p:nvPicPr>
            <p:cNvPr id="112" name="Picture 111" descr="Connected.png"/>
            <p:cNvPicPr>
              <a:picLocks noChangeAspect="1"/>
            </p:cNvPicPr>
            <p:nvPr/>
          </p:nvPicPr>
          <p:blipFill>
            <a:blip r:embed="rId6" cstate="print">
              <a:duotone>
                <a:prstClr val="black"/>
                <a:schemeClr val="accent3">
                  <a:tint val="45000"/>
                  <a:satMod val="400000"/>
                </a:schemeClr>
              </a:duotone>
            </a:blip>
            <a:stretch>
              <a:fillRect/>
            </a:stretch>
          </p:blipFill>
          <p:spPr bwMode="auto">
            <a:xfrm>
              <a:off x="-2594339" y="1952624"/>
              <a:ext cx="851263" cy="879877"/>
            </a:xfrm>
            <a:prstGeom prst="rect">
              <a:avLst/>
            </a:prstGeom>
            <a:noFill/>
            <a:ln>
              <a:noFill/>
            </a:ln>
            <a:effectLst/>
          </p:spPr>
        </p:pic>
        <p:pic>
          <p:nvPicPr>
            <p:cNvPr id="113" name="Picture 112" descr="Connected.png"/>
            <p:cNvPicPr>
              <a:picLocks noChangeAspect="1"/>
            </p:cNvPicPr>
            <p:nvPr/>
          </p:nvPicPr>
          <p:blipFill>
            <a:blip r:embed="rId6" cstate="print">
              <a:duotone>
                <a:prstClr val="black"/>
                <a:schemeClr val="accent3">
                  <a:tint val="45000"/>
                  <a:satMod val="400000"/>
                </a:schemeClr>
              </a:duotone>
            </a:blip>
            <a:stretch>
              <a:fillRect/>
            </a:stretch>
          </p:blipFill>
          <p:spPr bwMode="auto">
            <a:xfrm>
              <a:off x="-1875201" y="1952624"/>
              <a:ext cx="851263" cy="879877"/>
            </a:xfrm>
            <a:prstGeom prst="rect">
              <a:avLst/>
            </a:prstGeom>
            <a:noFill/>
            <a:ln>
              <a:noFill/>
            </a:ln>
            <a:effectLst/>
          </p:spPr>
        </p:pic>
        <p:pic>
          <p:nvPicPr>
            <p:cNvPr id="114" name="Picture 113" descr="Connected.png"/>
            <p:cNvPicPr>
              <a:picLocks noChangeAspect="1"/>
            </p:cNvPicPr>
            <p:nvPr/>
          </p:nvPicPr>
          <p:blipFill>
            <a:blip r:embed="rId6" cstate="print">
              <a:duotone>
                <a:prstClr val="black"/>
                <a:schemeClr val="accent3">
                  <a:tint val="45000"/>
                  <a:satMod val="400000"/>
                </a:schemeClr>
              </a:duotone>
            </a:blip>
            <a:stretch>
              <a:fillRect/>
            </a:stretch>
          </p:blipFill>
          <p:spPr bwMode="auto">
            <a:xfrm>
              <a:off x="-1156064" y="1952624"/>
              <a:ext cx="851263" cy="879877"/>
            </a:xfrm>
            <a:prstGeom prst="rect">
              <a:avLst/>
            </a:prstGeom>
            <a:noFill/>
            <a:ln>
              <a:noFill/>
            </a:ln>
            <a:effectLst/>
          </p:spPr>
        </p:pic>
        <p:grpSp>
          <p:nvGrpSpPr>
            <p:cNvPr id="5" name="Group 39"/>
            <p:cNvGrpSpPr/>
            <p:nvPr/>
          </p:nvGrpSpPr>
          <p:grpSpPr>
            <a:xfrm>
              <a:off x="-2191220" y="2689973"/>
              <a:ext cx="2029300" cy="639015"/>
              <a:chOff x="-2362670" y="2766173"/>
              <a:chExt cx="2029300" cy="639015"/>
            </a:xfrm>
          </p:grpSpPr>
          <p:grpSp>
            <p:nvGrpSpPr>
              <p:cNvPr id="6" name="Group 24"/>
              <p:cNvGrpSpPr/>
              <p:nvPr/>
            </p:nvGrpSpPr>
            <p:grpSpPr>
              <a:xfrm>
                <a:off x="-2362670" y="2766173"/>
                <a:ext cx="1136481" cy="639015"/>
                <a:chOff x="6653048" y="5267206"/>
                <a:chExt cx="1623544" cy="912878"/>
              </a:xfrm>
            </p:grpSpPr>
            <p:pic>
              <p:nvPicPr>
                <p:cNvPr id="122" name="Picture 121" descr="Server.png"/>
                <p:cNvPicPr>
                  <a:picLocks noChangeAspect="1"/>
                </p:cNvPicPr>
                <p:nvPr/>
              </p:nvPicPr>
              <p:blipFill>
                <a:blip r:embed="rId7"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123" name="Picture 122" descr="Server.png"/>
                <p:cNvPicPr>
                  <a:picLocks noChangeAspect="1"/>
                </p:cNvPicPr>
                <p:nvPr/>
              </p:nvPicPr>
              <p:blipFill>
                <a:blip r:embed="rId7"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124" name="Picture 123" descr="Server.png"/>
                <p:cNvPicPr>
                  <a:picLocks noChangeAspect="1"/>
                </p:cNvPicPr>
                <p:nvPr/>
              </p:nvPicPr>
              <p:blipFill>
                <a:blip r:embed="rId7"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125" name="Picture 124" descr="Server.png"/>
                <p:cNvPicPr>
                  <a:picLocks noChangeAspect="1"/>
                </p:cNvPicPr>
                <p:nvPr/>
              </p:nvPicPr>
              <p:blipFill>
                <a:blip r:embed="rId7"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nvGrpSpPr>
              <p:cNvPr id="7" name="Group 24"/>
              <p:cNvGrpSpPr/>
              <p:nvPr/>
            </p:nvGrpSpPr>
            <p:grpSpPr>
              <a:xfrm>
                <a:off x="-1469851" y="2766173"/>
                <a:ext cx="1136481" cy="639015"/>
                <a:chOff x="6653048" y="5267206"/>
                <a:chExt cx="1623544" cy="912878"/>
              </a:xfrm>
            </p:grpSpPr>
            <p:pic>
              <p:nvPicPr>
                <p:cNvPr id="118" name="Picture 117" descr="Server.png"/>
                <p:cNvPicPr>
                  <a:picLocks noChangeAspect="1"/>
                </p:cNvPicPr>
                <p:nvPr/>
              </p:nvPicPr>
              <p:blipFill>
                <a:blip r:embed="rId7" cstate="print">
                  <a:duotone>
                    <a:prstClr val="black"/>
                    <a:schemeClr val="accent3">
                      <a:tint val="45000"/>
                      <a:satMod val="400000"/>
                    </a:schemeClr>
                  </a:duotone>
                </a:blip>
                <a:stretch>
                  <a:fillRect/>
                </a:stretch>
              </p:blipFill>
              <p:spPr bwMode="auto">
                <a:xfrm>
                  <a:off x="6653048" y="5267206"/>
                  <a:ext cx="667103" cy="912878"/>
                </a:xfrm>
                <a:prstGeom prst="rect">
                  <a:avLst/>
                </a:prstGeom>
                <a:noFill/>
                <a:ln>
                  <a:noFill/>
                </a:ln>
                <a:effectLst/>
              </p:spPr>
            </p:pic>
            <p:pic>
              <p:nvPicPr>
                <p:cNvPr id="119" name="Picture 118" descr="Server.png"/>
                <p:cNvPicPr>
                  <a:picLocks noChangeAspect="1"/>
                </p:cNvPicPr>
                <p:nvPr/>
              </p:nvPicPr>
              <p:blipFill>
                <a:blip r:embed="rId7" cstate="print">
                  <a:duotone>
                    <a:prstClr val="black"/>
                    <a:schemeClr val="accent3">
                      <a:tint val="45000"/>
                      <a:satMod val="400000"/>
                    </a:schemeClr>
                  </a:duotone>
                </a:blip>
                <a:stretch>
                  <a:fillRect/>
                </a:stretch>
              </p:blipFill>
              <p:spPr bwMode="auto">
                <a:xfrm>
                  <a:off x="6971862" y="5267206"/>
                  <a:ext cx="667103" cy="912878"/>
                </a:xfrm>
                <a:prstGeom prst="rect">
                  <a:avLst/>
                </a:prstGeom>
                <a:noFill/>
                <a:ln>
                  <a:noFill/>
                </a:ln>
                <a:effectLst/>
              </p:spPr>
            </p:pic>
            <p:pic>
              <p:nvPicPr>
                <p:cNvPr id="120" name="Picture 119" descr="Server.png"/>
                <p:cNvPicPr>
                  <a:picLocks noChangeAspect="1"/>
                </p:cNvPicPr>
                <p:nvPr/>
              </p:nvPicPr>
              <p:blipFill>
                <a:blip r:embed="rId7" cstate="print">
                  <a:duotone>
                    <a:prstClr val="black"/>
                    <a:schemeClr val="accent3">
                      <a:tint val="45000"/>
                      <a:satMod val="400000"/>
                    </a:schemeClr>
                  </a:duotone>
                </a:blip>
                <a:stretch>
                  <a:fillRect/>
                </a:stretch>
              </p:blipFill>
              <p:spPr bwMode="auto">
                <a:xfrm>
                  <a:off x="7290676" y="5267206"/>
                  <a:ext cx="667103" cy="912878"/>
                </a:xfrm>
                <a:prstGeom prst="rect">
                  <a:avLst/>
                </a:prstGeom>
                <a:noFill/>
                <a:ln>
                  <a:noFill/>
                </a:ln>
                <a:effectLst/>
              </p:spPr>
            </p:pic>
            <p:pic>
              <p:nvPicPr>
                <p:cNvPr id="121" name="Picture 120" descr="Server.png"/>
                <p:cNvPicPr>
                  <a:picLocks noChangeAspect="1"/>
                </p:cNvPicPr>
                <p:nvPr/>
              </p:nvPicPr>
              <p:blipFill>
                <a:blip r:embed="rId7" cstate="print">
                  <a:duotone>
                    <a:prstClr val="black"/>
                    <a:schemeClr val="accent3">
                      <a:tint val="45000"/>
                      <a:satMod val="400000"/>
                    </a:schemeClr>
                  </a:duotone>
                </a:blip>
                <a:stretch>
                  <a:fillRect/>
                </a:stretch>
              </p:blipFill>
              <p:spPr bwMode="auto">
                <a:xfrm>
                  <a:off x="7609489" y="5267206"/>
                  <a:ext cx="667103" cy="912878"/>
                </a:xfrm>
                <a:prstGeom prst="rect">
                  <a:avLst/>
                </a:prstGeom>
                <a:noFill/>
                <a:ln>
                  <a:noFill/>
                </a:ln>
                <a:effectLst/>
              </p:spPr>
            </p:pic>
          </p:grpSp>
        </p:grpSp>
      </p:grpSp>
      <p:sp>
        <p:nvSpPr>
          <p:cNvPr id="126" name="Rounded Rectangle 10"/>
          <p:cNvSpPr/>
          <p:nvPr/>
        </p:nvSpPr>
        <p:spPr>
          <a:xfrm>
            <a:off x="4715904" y="4284318"/>
            <a:ext cx="1920240" cy="629700"/>
          </a:xfrm>
          <a:prstGeom prst="rect">
            <a:avLst/>
          </a:prstGeom>
          <a:gradFill flip="none" rotWithShape="1">
            <a:gsLst>
              <a:gs pos="0">
                <a:schemeClr val="accent3">
                  <a:lumMod val="75000"/>
                </a:schemeClr>
              </a:gs>
              <a:gs pos="50000">
                <a:schemeClr val="accent3">
                  <a:lumMod val="75000"/>
                  <a:shade val="67500"/>
                  <a:satMod val="115000"/>
                  <a:alpha val="62000"/>
                </a:schemeClr>
              </a:gs>
              <a:gs pos="100000">
                <a:schemeClr val="accent3">
                  <a:lumMod val="75000"/>
                  <a:shade val="100000"/>
                  <a:satMod val="115000"/>
                  <a:alpha val="0"/>
                </a:schemeClr>
              </a:gs>
            </a:gsLst>
            <a:path path="circle">
              <a:fillToRect l="50000" t="50000" r="50000" b="50000"/>
            </a:path>
            <a:tileRect/>
          </a:gra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45720" tIns="91440" rIns="45720" bIns="91440" numCol="1" rtlCol="0" anchor="ctr" anchorCtr="0" compatLnSpc="1">
            <a:prstTxWarp prst="textNoShape">
              <a:avLst/>
            </a:prstTxWarp>
          </a:bodyPr>
          <a:lstStyle/>
          <a:p>
            <a:pPr algn="ctr" defTabSz="1106012" eaLnBrk="0" fontAlgn="base" hangingPunct="0">
              <a:lnSpc>
                <a:spcPct val="80000"/>
              </a:lnSpc>
              <a:spcAft>
                <a:spcPct val="0"/>
              </a:spcAft>
              <a:buClr>
                <a:schemeClr val="tx2"/>
              </a:buClr>
              <a:buSzPct val="95000"/>
              <a:defRPr/>
            </a:pPr>
            <a:r>
              <a:rPr lang="en-US" sz="1600" b="1" dirty="0" smtClean="0">
                <a:solidFill>
                  <a:schemeClr val="bg1"/>
                </a:solidFill>
                <a:effectLst>
                  <a:outerShdw blurRad="38100" dist="38100" dir="2700000" algn="tl">
                    <a:srgbClr val="000000">
                      <a:alpha val="43137"/>
                    </a:srgbClr>
                  </a:outerShdw>
                </a:effectLst>
              </a:rPr>
              <a:t>Physical and virtual</a:t>
            </a:r>
          </a:p>
        </p:txBody>
      </p:sp>
      <p:sp>
        <p:nvSpPr>
          <p:cNvPr id="127" name="Rounded Rectangle 14"/>
          <p:cNvSpPr/>
          <p:nvPr/>
        </p:nvSpPr>
        <p:spPr>
          <a:xfrm>
            <a:off x="4715904" y="4977038"/>
            <a:ext cx="1920240" cy="629700"/>
          </a:xfrm>
          <a:prstGeom prst="rect">
            <a:avLst/>
          </a:prstGeom>
          <a:gradFill flip="none" rotWithShape="1">
            <a:gsLst>
              <a:gs pos="0">
                <a:schemeClr val="accent3">
                  <a:lumMod val="75000"/>
                </a:schemeClr>
              </a:gs>
              <a:gs pos="50000">
                <a:schemeClr val="accent3">
                  <a:lumMod val="75000"/>
                  <a:shade val="67500"/>
                  <a:satMod val="115000"/>
                  <a:alpha val="62000"/>
                </a:schemeClr>
              </a:gs>
              <a:gs pos="100000">
                <a:schemeClr val="accent3">
                  <a:lumMod val="75000"/>
                  <a:shade val="100000"/>
                  <a:satMod val="115000"/>
                  <a:alpha val="0"/>
                </a:schemeClr>
              </a:gs>
            </a:gsLst>
            <a:path path="circle">
              <a:fillToRect l="50000" t="50000" r="50000" b="50000"/>
            </a:path>
            <a:tileRect/>
          </a:gra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45720" tIns="91440" rIns="45720" bIns="91440" numCol="1" rtlCol="0" anchor="ctr" anchorCtr="0" compatLnSpc="1">
            <a:prstTxWarp prst="textNoShape">
              <a:avLst/>
            </a:prstTxWarp>
          </a:bodyPr>
          <a:lstStyle/>
          <a:p>
            <a:pPr algn="ctr" defTabSz="1106012" eaLnBrk="0" fontAlgn="base" hangingPunct="0">
              <a:lnSpc>
                <a:spcPct val="80000"/>
              </a:lnSpc>
              <a:spcAft>
                <a:spcPct val="0"/>
              </a:spcAft>
              <a:buClr>
                <a:schemeClr val="tx2"/>
              </a:buClr>
              <a:buSzPct val="95000"/>
              <a:defRPr/>
            </a:pPr>
            <a:r>
              <a:rPr lang="en-US" sz="1600" b="1" dirty="0" smtClean="0">
                <a:solidFill>
                  <a:schemeClr val="bg1"/>
                </a:solidFill>
                <a:effectLst>
                  <a:outerShdw blurRad="38100" dist="38100" dir="2700000" algn="tl">
                    <a:srgbClr val="000000">
                      <a:alpha val="43137"/>
                    </a:srgbClr>
                  </a:outerShdw>
                </a:effectLst>
              </a:rPr>
              <a:t>Cross hypervisor, server + desktop</a:t>
            </a:r>
          </a:p>
        </p:txBody>
      </p:sp>
      <p:sp>
        <p:nvSpPr>
          <p:cNvPr id="128" name="Rounded Rectangle 127"/>
          <p:cNvSpPr/>
          <p:nvPr/>
        </p:nvSpPr>
        <p:spPr bwMode="auto">
          <a:xfrm>
            <a:off x="2455778" y="1453664"/>
            <a:ext cx="1922160" cy="4735886"/>
          </a:xfrm>
          <a:prstGeom prst="roundRect">
            <a:avLst>
              <a:gd name="adj" fmla="val 13686"/>
            </a:avLst>
          </a:prstGeom>
          <a:gradFill flip="none" rotWithShape="1">
            <a:gsLst>
              <a:gs pos="0">
                <a:schemeClr val="accent1">
                  <a:lumMod val="75000"/>
                </a:schemeClr>
              </a:gs>
              <a:gs pos="10000">
                <a:schemeClr val="accent1">
                  <a:lumMod val="75000"/>
                  <a:shade val="30000"/>
                  <a:satMod val="115000"/>
                </a:schemeClr>
              </a:gs>
              <a:gs pos="50000">
                <a:schemeClr val="accent1">
                  <a:lumMod val="75000"/>
                  <a:shade val="67500"/>
                  <a:satMod val="115000"/>
                </a:schemeClr>
              </a:gs>
              <a:gs pos="65000">
                <a:schemeClr val="accent1">
                  <a:lumMod val="75000"/>
                  <a:shade val="100000"/>
                  <a:satMod val="115000"/>
                </a:schemeClr>
              </a:gs>
            </a:gsLst>
            <a:lin ang="16200000" scaled="1"/>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6922" algn="ctr">
              <a:lnSpc>
                <a:spcPct val="90000"/>
              </a:lnSpc>
              <a:spcBef>
                <a:spcPct val="30000"/>
              </a:spcBef>
              <a:buClr>
                <a:schemeClr val="tx2"/>
              </a:buClr>
              <a:buSzPct val="95000"/>
              <a:buBlip>
                <a:blip r:embed="rId3"/>
              </a:buBlip>
              <a:tabLst>
                <a:tab pos="514476" algn="l"/>
              </a:tabLst>
              <a:defRPr/>
            </a:pPr>
            <a:endParaRPr lang="en-US" dirty="0" smtClean="0">
              <a:latin typeface="+mj-lt"/>
            </a:endParaRPr>
          </a:p>
        </p:txBody>
      </p:sp>
      <p:sp>
        <p:nvSpPr>
          <p:cNvPr id="129" name="Rectangle 128"/>
          <p:cNvSpPr/>
          <p:nvPr/>
        </p:nvSpPr>
        <p:spPr>
          <a:xfrm>
            <a:off x="2455778" y="1650304"/>
            <a:ext cx="1922161" cy="535527"/>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a:lnSpc>
                <a:spcPct val="80000"/>
              </a:lnSpc>
              <a:defRPr/>
            </a:pPr>
            <a:r>
              <a:rPr lang="en-US" b="1" spc="-100" dirty="0" smtClean="0">
                <a:ln w="3175">
                  <a:noFill/>
                </a:ln>
                <a:gradFill flip="none" rotWithShape="1">
                  <a:gsLst>
                    <a:gs pos="40000">
                      <a:schemeClr val="bg1"/>
                    </a:gs>
                    <a:gs pos="52000">
                      <a:schemeClr val="bg1">
                        <a:lumMod val="75000"/>
                      </a:schemeClr>
                    </a:gs>
                    <a:gs pos="83000">
                      <a:schemeClr val="accent5"/>
                    </a:gs>
                  </a:gsLst>
                  <a:lin ang="5400000" scaled="1"/>
                  <a:tileRect/>
                </a:gradFill>
                <a:effectLst>
                  <a:outerShdw blurRad="152400" dist="38100" dir="5400000" algn="t" rotWithShape="0">
                    <a:prstClr val="black">
                      <a:alpha val="70000"/>
                    </a:prstClr>
                  </a:outerShdw>
                </a:effectLst>
                <a:latin typeface="+mj-lt"/>
                <a:cs typeface="Arial" charset="0"/>
              </a:rPr>
              <a:t>Familiar platform and tools</a:t>
            </a:r>
            <a:endParaRPr lang="en-US" b="1" spc="-100" dirty="0">
              <a:ln w="3175">
                <a:noFill/>
              </a:ln>
              <a:gradFill flip="none" rotWithShape="1">
                <a:gsLst>
                  <a:gs pos="40000">
                    <a:schemeClr val="bg1"/>
                  </a:gs>
                  <a:gs pos="52000">
                    <a:schemeClr val="bg1">
                      <a:lumMod val="75000"/>
                    </a:schemeClr>
                  </a:gs>
                  <a:gs pos="83000">
                    <a:schemeClr val="accent5"/>
                  </a:gs>
                </a:gsLst>
                <a:lin ang="5400000" scaled="1"/>
                <a:tileRect/>
              </a:gradFill>
              <a:effectLst>
                <a:outerShdw blurRad="152400" dist="38100" dir="5400000" algn="t" rotWithShape="0">
                  <a:prstClr val="black">
                    <a:alpha val="70000"/>
                  </a:prstClr>
                </a:outerShdw>
              </a:effectLst>
              <a:latin typeface="+mj-lt"/>
              <a:cs typeface="Arial" charset="0"/>
            </a:endParaRPr>
          </a:p>
        </p:txBody>
      </p:sp>
      <p:pic>
        <p:nvPicPr>
          <p:cNvPr id="130" name="Picture 129" descr="C:\Program Files\Microsoft Resource DVD Artwork\DVD_ART\BoxShots_Logos\Windows Server Code Name Longhorn\Windows Server Longhorn v logo.png"/>
          <p:cNvPicPr>
            <a:picLocks noChangeAspect="1" noChangeArrowheads="1"/>
          </p:cNvPicPr>
          <p:nvPr/>
        </p:nvPicPr>
        <p:blipFill>
          <a:blip r:embed="rId8" cstate="print"/>
          <a:srcRect l="20783" r="44546" b="45645"/>
          <a:stretch>
            <a:fillRect/>
          </a:stretch>
        </p:blipFill>
        <p:spPr bwMode="auto">
          <a:xfrm>
            <a:off x="2808562" y="2351944"/>
            <a:ext cx="1216592" cy="1022729"/>
          </a:xfrm>
          <a:prstGeom prst="rect">
            <a:avLst/>
          </a:prstGeom>
          <a:noFill/>
          <a:ln>
            <a:noFill/>
          </a:ln>
          <a:effectLst>
            <a:outerShdw blurRad="165100" dist="38100" dir="2700000" sx="103000" sy="103000" algn="tl" rotWithShape="0">
              <a:prstClr val="black">
                <a:alpha val="56000"/>
              </a:prstClr>
            </a:outerShdw>
            <a:reflection blurRad="6350" stA="52000" endA="300" endPos="35000" dir="5400000" sy="-100000" algn="bl" rotWithShape="0"/>
          </a:effectLst>
        </p:spPr>
      </p:pic>
      <p:sp>
        <p:nvSpPr>
          <p:cNvPr id="131" name="Rounded Rectangle 18"/>
          <p:cNvSpPr/>
          <p:nvPr/>
        </p:nvSpPr>
        <p:spPr>
          <a:xfrm>
            <a:off x="2446557" y="4977038"/>
            <a:ext cx="1920240" cy="629700"/>
          </a:xfrm>
          <a:prstGeom prst="rect">
            <a:avLst/>
          </a:prstGeom>
          <a:gradFill flip="none" rotWithShape="1">
            <a:gsLst>
              <a:gs pos="0">
                <a:schemeClr val="tx2">
                  <a:lumMod val="60000"/>
                  <a:lumOff val="40000"/>
                </a:schemeClr>
              </a:gs>
              <a:gs pos="50000">
                <a:schemeClr val="accent1">
                  <a:shade val="67500"/>
                  <a:satMod val="115000"/>
                  <a:alpha val="71000"/>
                </a:schemeClr>
              </a:gs>
              <a:gs pos="100000">
                <a:schemeClr val="accent1">
                  <a:shade val="100000"/>
                  <a:satMod val="115000"/>
                  <a:alpha val="0"/>
                </a:schemeClr>
              </a:gs>
            </a:gsLst>
            <a:path path="circle">
              <a:fillToRect l="50000" t="50000" r="50000" b="50000"/>
            </a:path>
            <a:tileRect/>
          </a:gra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45720" tIns="91440" rIns="45720" bIns="91440" numCol="1" rtlCol="0" anchor="ctr" anchorCtr="0" compatLnSpc="1">
            <a:prstTxWarp prst="textNoShape">
              <a:avLst/>
            </a:prstTxWarp>
          </a:bodyPr>
          <a:lstStyle/>
          <a:p>
            <a:pPr algn="ctr" defTabSz="1106012" eaLnBrk="0" fontAlgn="base" hangingPunct="0">
              <a:lnSpc>
                <a:spcPct val="80000"/>
              </a:lnSpc>
              <a:spcAft>
                <a:spcPct val="0"/>
              </a:spcAft>
              <a:buClr>
                <a:schemeClr val="tx2"/>
              </a:buClr>
              <a:buSzPct val="95000"/>
              <a:tabLst>
                <a:tab pos="514476" algn="l"/>
              </a:tabLst>
              <a:defRPr/>
            </a:pPr>
            <a:r>
              <a:rPr lang="en-US" sz="1600" b="1" dirty="0" smtClean="0">
                <a:solidFill>
                  <a:schemeClr val="bg1"/>
                </a:solidFill>
                <a:effectLst>
                  <a:outerShdw blurRad="38100" dist="38100" dir="2700000" algn="tl">
                    <a:srgbClr val="000000">
                      <a:alpha val="43137"/>
                    </a:srgbClr>
                  </a:outerShdw>
                </a:effectLst>
              </a:rPr>
              <a:t>Breadth of choices</a:t>
            </a:r>
          </a:p>
        </p:txBody>
      </p:sp>
      <p:sp>
        <p:nvSpPr>
          <p:cNvPr id="132" name="Rounded Rectangle 24"/>
          <p:cNvSpPr/>
          <p:nvPr/>
        </p:nvSpPr>
        <p:spPr>
          <a:xfrm>
            <a:off x="2446557" y="4284318"/>
            <a:ext cx="1920240" cy="629700"/>
          </a:xfrm>
          <a:prstGeom prst="rect">
            <a:avLst/>
          </a:prstGeom>
          <a:gradFill flip="none" rotWithShape="1">
            <a:gsLst>
              <a:gs pos="0">
                <a:schemeClr val="tx2">
                  <a:lumMod val="60000"/>
                  <a:lumOff val="40000"/>
                </a:schemeClr>
              </a:gs>
              <a:gs pos="50000">
                <a:schemeClr val="accent1">
                  <a:shade val="67500"/>
                  <a:satMod val="115000"/>
                  <a:alpha val="71000"/>
                </a:schemeClr>
              </a:gs>
              <a:gs pos="100000">
                <a:schemeClr val="accent1">
                  <a:shade val="100000"/>
                  <a:satMod val="115000"/>
                  <a:alpha val="0"/>
                </a:schemeClr>
              </a:gs>
            </a:gsLst>
            <a:path path="circle">
              <a:fillToRect l="50000" t="50000" r="50000" b="50000"/>
            </a:path>
            <a:tileRect/>
          </a:grad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45720" tIns="91440" rIns="45720" bIns="91440" numCol="1" rtlCol="0" anchor="ctr" anchorCtr="0" compatLnSpc="1">
            <a:prstTxWarp prst="textNoShape">
              <a:avLst/>
            </a:prstTxWarp>
          </a:bodyPr>
          <a:lstStyle/>
          <a:p>
            <a:pPr algn="ctr" defTabSz="1106012" eaLnBrk="0" fontAlgn="base" hangingPunct="0">
              <a:lnSpc>
                <a:spcPct val="80000"/>
              </a:lnSpc>
              <a:spcAft>
                <a:spcPct val="0"/>
              </a:spcAft>
              <a:buClr>
                <a:schemeClr val="tx2"/>
              </a:buClr>
              <a:buSzPct val="95000"/>
              <a:tabLst>
                <a:tab pos="514476" algn="l"/>
              </a:tabLst>
              <a:defRPr/>
            </a:pPr>
            <a:r>
              <a:rPr lang="en-US" sz="1600" b="1" dirty="0" smtClean="0">
                <a:solidFill>
                  <a:schemeClr val="bg1"/>
                </a:solidFill>
                <a:effectLst>
                  <a:outerShdw blurRad="38100" dist="38100" dir="2700000" algn="tl">
                    <a:srgbClr val="000000">
                      <a:alpha val="43137"/>
                    </a:srgbClr>
                  </a:outerShdw>
                </a:effectLst>
              </a:rPr>
              <a:t>Fits with existing skills and investments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877300" cy="701731"/>
          </a:xfrm>
        </p:spPr>
        <p:txBody>
          <a:bodyPr/>
          <a:lstStyle/>
          <a:p>
            <a:pPr defTabSz="914363" fontAlgn="auto">
              <a:spcAft>
                <a:spcPts val="0"/>
              </a:spcAft>
              <a:defRPr/>
            </a:pPr>
            <a:r>
              <a:rPr lang="en-US" dirty="0" smtClean="0"/>
              <a:t>Integrated </a:t>
            </a:r>
            <a:r>
              <a:rPr lang="en-US" dirty="0" err="1" smtClean="0"/>
              <a:t>virtualisation</a:t>
            </a:r>
            <a:endParaRPr lang="en-US" dirty="0"/>
          </a:p>
        </p:txBody>
      </p:sp>
      <p:pic>
        <p:nvPicPr>
          <p:cNvPr id="8" name="Picture 7" descr="VirtualizationChart.png"/>
          <p:cNvPicPr>
            <a:picLocks noChangeAspect="1"/>
          </p:cNvPicPr>
          <p:nvPr/>
        </p:nvPicPr>
        <p:blipFill>
          <a:blip r:embed="rId3"/>
          <a:stretch>
            <a:fillRect/>
          </a:stretch>
        </p:blipFill>
        <p:spPr>
          <a:xfrm>
            <a:off x="152400" y="914400"/>
            <a:ext cx="8978320" cy="5947647"/>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a:t>
            </a:r>
            <a:r>
              <a:rPr lang="en-US" dirty="0" err="1" smtClean="0"/>
              <a:t>virtualisation</a:t>
            </a:r>
            <a:r>
              <a:rPr lang="en-US" dirty="0" smtClean="0"/>
              <a:t> technologies</a:t>
            </a:r>
            <a:endParaRPr lang="en-US" dirty="0"/>
          </a:p>
        </p:txBody>
      </p:sp>
      <p:graphicFrame>
        <p:nvGraphicFramePr>
          <p:cNvPr id="5" name="Diagram 4"/>
          <p:cNvGraphicFramePr/>
          <p:nvPr/>
        </p:nvGraphicFramePr>
        <p:xfrm>
          <a:off x="366713" y="1416050"/>
          <a:ext cx="8410575" cy="4675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200" smtClean="0"/>
              <a:t>Virtualization Management in System Center</a:t>
            </a:r>
            <a:endParaRPr lang="en-US" sz="3200" dirty="0"/>
          </a:p>
        </p:txBody>
      </p:sp>
      <p:graphicFrame>
        <p:nvGraphicFramePr>
          <p:cNvPr id="6" name="Content Placeholder 5"/>
          <p:cNvGraphicFramePr>
            <a:graphicFrameLocks noGrp="1"/>
          </p:cNvGraphicFramePr>
          <p:nvPr>
            <p:ph idx="4294967295"/>
          </p:nvPr>
        </p:nvGraphicFramePr>
        <p:xfrm>
          <a:off x="272957" y="1224554"/>
          <a:ext cx="8420667" cy="5121214"/>
        </p:xfrm>
        <a:graphic>
          <a:graphicData uri="http://schemas.openxmlformats.org/drawingml/2006/table">
            <a:tbl>
              <a:tblPr firstRow="1" bandRow="1" bandCol="1">
                <a:tableStyleId>{5C22544A-7EE6-4342-B048-85BDC9FD1C3A}</a:tableStyleId>
              </a:tblPr>
              <a:tblGrid>
                <a:gridCol w="2876600"/>
                <a:gridCol w="1251163"/>
                <a:gridCol w="1377927"/>
                <a:gridCol w="1588312"/>
                <a:gridCol w="1326665"/>
              </a:tblGrid>
              <a:tr h="768811">
                <a:tc>
                  <a:txBody>
                    <a:bodyPr/>
                    <a:lstStyle/>
                    <a:p>
                      <a:pPr marL="0" marR="0" indent="0" algn="ctr" defTabSz="914327" rtl="0" eaLnBrk="1" fontAlgn="auto" latinLnBrk="0" hangingPunct="1">
                        <a:lnSpc>
                          <a:spcPct val="100000"/>
                        </a:lnSpc>
                        <a:spcBef>
                          <a:spcPts val="0"/>
                        </a:spcBef>
                        <a:spcAft>
                          <a:spcPts val="0"/>
                        </a:spcAft>
                        <a:buClrTx/>
                        <a:buSzTx/>
                        <a:buFontTx/>
                        <a:buNone/>
                        <a:tabLst/>
                        <a:defRPr/>
                      </a:pPr>
                      <a:r>
                        <a:rPr lang="en-US" sz="1600" dirty="0" smtClean="0">
                          <a:solidFill>
                            <a:schemeClr val="bg2"/>
                          </a:solidFill>
                          <a:effectLst/>
                        </a:rPr>
                        <a:t>Virtualization Management Capabilities</a:t>
                      </a:r>
                      <a:endParaRPr lang="en-US" sz="1600" b="1" dirty="0" smtClean="0">
                        <a:solidFill>
                          <a:schemeClr val="bg2"/>
                        </a:solidFill>
                        <a:effectLst/>
                        <a:latin typeface="+mn-lt"/>
                      </a:endParaRPr>
                    </a:p>
                  </a:txBody>
                  <a:tcPr/>
                </a:tc>
                <a:tc>
                  <a:txBody>
                    <a:bodyPr/>
                    <a:lstStyle/>
                    <a:p>
                      <a:pPr algn="ctr"/>
                      <a:r>
                        <a:rPr lang="en-US" sz="1600" dirty="0" smtClean="0">
                          <a:solidFill>
                            <a:schemeClr val="bg2"/>
                          </a:solidFill>
                          <a:effectLst/>
                        </a:rPr>
                        <a:t>Virtual Machine Manager</a:t>
                      </a:r>
                      <a:endParaRPr lang="en-US" sz="1600" b="1" dirty="0">
                        <a:solidFill>
                          <a:schemeClr val="bg2"/>
                        </a:solidFill>
                        <a:effectLst/>
                        <a:latin typeface="+mn-lt"/>
                      </a:endParaRPr>
                    </a:p>
                  </a:txBody>
                  <a:tcPr anchor="ctr"/>
                </a:tc>
                <a:tc>
                  <a:txBody>
                    <a:bodyPr/>
                    <a:lstStyle/>
                    <a:p>
                      <a:pPr algn="ctr"/>
                      <a:r>
                        <a:rPr lang="en-US" sz="1600" dirty="0" smtClean="0">
                          <a:solidFill>
                            <a:schemeClr val="bg2"/>
                          </a:solidFill>
                          <a:effectLst/>
                        </a:rPr>
                        <a:t>Operation Manager</a:t>
                      </a:r>
                      <a:endParaRPr lang="en-US" sz="1600" b="1" dirty="0">
                        <a:solidFill>
                          <a:schemeClr val="bg2"/>
                        </a:solidFill>
                        <a:effectLst/>
                        <a:latin typeface="+mn-lt"/>
                      </a:endParaRPr>
                    </a:p>
                  </a:txBody>
                  <a:tcPr anchor="ctr"/>
                </a:tc>
                <a:tc>
                  <a:txBody>
                    <a:bodyPr/>
                    <a:lstStyle/>
                    <a:p>
                      <a:pPr algn="ctr"/>
                      <a:r>
                        <a:rPr lang="en-US" sz="1600" dirty="0" smtClean="0">
                          <a:solidFill>
                            <a:schemeClr val="bg2"/>
                          </a:solidFill>
                          <a:effectLst/>
                        </a:rPr>
                        <a:t>Configuration</a:t>
                      </a:r>
                      <a:r>
                        <a:rPr lang="en-US" sz="1600" baseline="0" dirty="0" smtClean="0">
                          <a:solidFill>
                            <a:schemeClr val="bg2"/>
                          </a:solidFill>
                          <a:effectLst/>
                        </a:rPr>
                        <a:t> Manager</a:t>
                      </a:r>
                      <a:endParaRPr lang="en-US" sz="1600" b="1" dirty="0">
                        <a:solidFill>
                          <a:schemeClr val="bg2"/>
                        </a:solidFill>
                        <a:effectLst/>
                        <a:latin typeface="+mn-lt"/>
                      </a:endParaRPr>
                    </a:p>
                  </a:txBody>
                  <a:tcPr anchor="ctr"/>
                </a:tc>
                <a:tc>
                  <a:txBody>
                    <a:bodyPr/>
                    <a:lstStyle/>
                    <a:p>
                      <a:pPr algn="ctr"/>
                      <a:r>
                        <a:rPr lang="en-US" sz="1600" dirty="0" smtClean="0">
                          <a:solidFill>
                            <a:schemeClr val="bg2"/>
                          </a:solidFill>
                          <a:effectLst/>
                        </a:rPr>
                        <a:t>Data Protection</a:t>
                      </a:r>
                      <a:r>
                        <a:rPr lang="en-US" sz="1600" baseline="0" dirty="0" smtClean="0">
                          <a:solidFill>
                            <a:schemeClr val="bg2"/>
                          </a:solidFill>
                          <a:effectLst/>
                        </a:rPr>
                        <a:t> Manager</a:t>
                      </a:r>
                      <a:endParaRPr lang="en-US" sz="1600" b="1" dirty="0">
                        <a:solidFill>
                          <a:schemeClr val="bg2"/>
                        </a:solidFill>
                        <a:effectLst/>
                        <a:latin typeface="+mn-lt"/>
                      </a:endParaRPr>
                    </a:p>
                  </a:txBody>
                  <a:tcPr anchor="ctr"/>
                </a:tc>
              </a:tr>
              <a:tr h="591198">
                <a:tc>
                  <a:txBody>
                    <a:bodyPr/>
                    <a:lstStyle/>
                    <a:p>
                      <a:pPr algn="l"/>
                      <a:r>
                        <a:rPr lang="en-US" sz="1600" b="0" dirty="0" smtClean="0">
                          <a:effectLst/>
                        </a:rPr>
                        <a:t>Server </a:t>
                      </a:r>
                      <a:r>
                        <a:rPr lang="en-US" sz="1600" b="1" dirty="0" smtClean="0">
                          <a:effectLst/>
                        </a:rPr>
                        <a:t>consolidation</a:t>
                      </a:r>
                      <a:r>
                        <a:rPr lang="en-US" sz="1600" b="0" dirty="0" smtClean="0">
                          <a:effectLst/>
                        </a:rPr>
                        <a:t> through virtual migration</a:t>
                      </a:r>
                      <a:endParaRPr lang="en-US" sz="1600" b="0" dirty="0" smtClean="0">
                        <a:effectLst/>
                        <a:latin typeface="+mn-lt"/>
                      </a:endParaRPr>
                    </a:p>
                  </a:txBody>
                  <a:tcPr anchor="ctr">
                    <a:solidFill>
                      <a:schemeClr val="accent1">
                        <a:lumMod val="40000"/>
                        <a:lumOff val="60000"/>
                      </a:schemeClr>
                    </a:solidFill>
                  </a:tcPr>
                </a:tc>
                <a:tc>
                  <a:txBody>
                    <a:bodyPr/>
                    <a:lstStyle/>
                    <a:p>
                      <a:pPr algn="ctr"/>
                      <a:r>
                        <a:rPr lang="en-US" sz="1600" b="1" dirty="0" smtClean="0">
                          <a:effectLst/>
                        </a:rPr>
                        <a:t>X</a:t>
                      </a:r>
                      <a:endParaRPr lang="en-US" sz="1600" b="1" dirty="0">
                        <a:effectLst/>
                        <a:latin typeface="+mn-lt"/>
                      </a:endParaRPr>
                    </a:p>
                  </a:txBody>
                  <a:tcPr anchor="ctr">
                    <a:gradFill flip="none" rotWithShape="1">
                      <a:gsLst>
                        <a:gs pos="0">
                          <a:srgbClr val="5E9EFF"/>
                        </a:gs>
                        <a:gs pos="39999">
                          <a:srgbClr val="85C2FF"/>
                        </a:gs>
                        <a:gs pos="70000">
                          <a:srgbClr val="C4D6EB"/>
                        </a:gs>
                        <a:gs pos="100000">
                          <a:srgbClr val="FFEBFA"/>
                        </a:gs>
                      </a:gsLst>
                      <a:lin ang="5400000" scaled="0"/>
                      <a:tileRect/>
                    </a:gra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endParaRPr lang="en-US" sz="1600" dirty="0">
                        <a:effectLst/>
                        <a:latin typeface="+mn-lt"/>
                      </a:endParaRPr>
                    </a:p>
                  </a:txBody>
                  <a:tcPr anchor="ctr">
                    <a:solidFill>
                      <a:schemeClr val="accent1">
                        <a:lumMod val="40000"/>
                        <a:lumOff val="60000"/>
                      </a:schemeClr>
                    </a:solidFill>
                  </a:tcPr>
                </a:tc>
              </a:tr>
              <a:tr h="604411">
                <a:tc>
                  <a:txBody>
                    <a:bodyPr/>
                    <a:lstStyle/>
                    <a:p>
                      <a:pPr marL="0" indent="0" algn="l" defTabSz="914327" rtl="0" eaLnBrk="1" latinLnBrk="0" hangingPunct="1"/>
                      <a:r>
                        <a:rPr lang="en-US" sz="1600" b="0" kern="1200" dirty="0" smtClean="0">
                          <a:effectLst/>
                        </a:rPr>
                        <a:t>Virtual machine </a:t>
                      </a:r>
                      <a:r>
                        <a:rPr lang="en-US" sz="1600" b="1" kern="1200" dirty="0" smtClean="0">
                          <a:effectLst/>
                        </a:rPr>
                        <a:t>provisioning</a:t>
                      </a:r>
                      <a:r>
                        <a:rPr lang="en-US" sz="1600" b="0" kern="1200" dirty="0" smtClean="0">
                          <a:effectLst/>
                        </a:rPr>
                        <a:t> and</a:t>
                      </a:r>
                      <a:r>
                        <a:rPr lang="en-US" sz="1600" b="0" kern="1200" baseline="0" dirty="0" smtClean="0">
                          <a:effectLst/>
                        </a:rPr>
                        <a:t> </a:t>
                      </a:r>
                      <a:r>
                        <a:rPr lang="en-US" sz="1600" b="0" kern="1200" dirty="0" smtClean="0">
                          <a:effectLst/>
                        </a:rPr>
                        <a:t>configuration</a:t>
                      </a:r>
                      <a:r>
                        <a:rPr lang="en-US" sz="1600" b="1" dirty="0" smtClean="0">
                          <a:effectLst/>
                        </a:rPr>
                        <a:t> </a:t>
                      </a:r>
                      <a:endParaRPr lang="en-US" sz="1600" b="1" dirty="0" smtClean="0">
                        <a:effectLst/>
                        <a:latin typeface="+mn-lt"/>
                      </a:endParaRPr>
                    </a:p>
                  </a:txBody>
                  <a:tcPr anchor="ctr">
                    <a:solidFill>
                      <a:schemeClr val="accent1">
                        <a:lumMod val="60000"/>
                        <a:lumOff val="40000"/>
                      </a:schemeClr>
                    </a:solidFill>
                  </a:tcPr>
                </a:tc>
                <a:tc>
                  <a:txBody>
                    <a:bodyPr/>
                    <a:lstStyle/>
                    <a:p>
                      <a:pPr algn="ctr"/>
                      <a:r>
                        <a:rPr lang="en-US" sz="1600" b="1" dirty="0" smtClean="0">
                          <a:effectLst/>
                        </a:rPr>
                        <a:t>X</a:t>
                      </a:r>
                      <a:endParaRPr lang="en-US" sz="1600" b="1" dirty="0">
                        <a:effectLst/>
                        <a:latin typeface="+mn-lt"/>
                      </a:endParaRPr>
                    </a:p>
                  </a:txBody>
                  <a:tcPr anchor="ctr">
                    <a:gradFill>
                      <a:gsLst>
                        <a:gs pos="0">
                          <a:srgbClr val="5E9EFF"/>
                        </a:gs>
                        <a:gs pos="39999">
                          <a:srgbClr val="85C2FF"/>
                        </a:gs>
                        <a:gs pos="70000">
                          <a:srgbClr val="C4D6EB"/>
                        </a:gs>
                        <a:gs pos="100000">
                          <a:srgbClr val="FFEBFA"/>
                        </a:gs>
                      </a:gsLst>
                      <a:lin ang="5400000" scaled="0"/>
                    </a:gradFill>
                  </a:tcPr>
                </a:tc>
                <a:tc>
                  <a:txBody>
                    <a:bodyPr/>
                    <a:lstStyle/>
                    <a:p>
                      <a:pPr algn="ctr"/>
                      <a:endParaRPr lang="en-US" sz="1600" dirty="0">
                        <a:effectLst/>
                        <a:latin typeface="+mn-lt"/>
                      </a:endParaRPr>
                    </a:p>
                  </a:txBody>
                  <a:tcPr anchor="ctr">
                    <a:solidFill>
                      <a:schemeClr val="accent1">
                        <a:lumMod val="60000"/>
                        <a:lumOff val="40000"/>
                      </a:schemeClr>
                    </a:solidFill>
                  </a:tcPr>
                </a:tc>
                <a:tc>
                  <a:txBody>
                    <a:bodyPr/>
                    <a:lstStyle/>
                    <a:p>
                      <a:pPr algn="ctr"/>
                      <a:endParaRPr lang="en-US" sz="1600" dirty="0">
                        <a:effectLst/>
                        <a:latin typeface="+mn-lt"/>
                      </a:endParaRPr>
                    </a:p>
                  </a:txBody>
                  <a:tcPr anchor="ctr">
                    <a:solidFill>
                      <a:schemeClr val="accent1">
                        <a:lumMod val="60000"/>
                        <a:lumOff val="40000"/>
                      </a:schemeClr>
                    </a:solidFill>
                  </a:tcPr>
                </a:tc>
                <a:tc>
                  <a:txBody>
                    <a:bodyPr/>
                    <a:lstStyle/>
                    <a:p>
                      <a:pPr algn="ctr"/>
                      <a:endParaRPr lang="en-US" sz="1600" dirty="0">
                        <a:effectLst/>
                        <a:latin typeface="+mn-lt"/>
                      </a:endParaRPr>
                    </a:p>
                  </a:txBody>
                  <a:tcPr anchor="ctr">
                    <a:solidFill>
                      <a:schemeClr val="accent1">
                        <a:lumMod val="60000"/>
                        <a:lumOff val="40000"/>
                      </a:schemeClr>
                    </a:solidFill>
                  </a:tcPr>
                </a:tc>
              </a:tr>
              <a:tr h="596353">
                <a:tc>
                  <a:txBody>
                    <a:bodyPr/>
                    <a:lstStyle/>
                    <a:p>
                      <a:pPr algn="l"/>
                      <a:r>
                        <a:rPr lang="en-US" sz="1600" b="0" dirty="0" smtClean="0">
                          <a:effectLst/>
                        </a:rPr>
                        <a:t>Server health </a:t>
                      </a:r>
                      <a:r>
                        <a:rPr lang="en-US" sz="1600" b="1" dirty="0" smtClean="0">
                          <a:effectLst/>
                        </a:rPr>
                        <a:t>monitoring</a:t>
                      </a:r>
                      <a:r>
                        <a:rPr lang="en-US" sz="1600" b="0" dirty="0" smtClean="0">
                          <a:effectLst/>
                        </a:rPr>
                        <a:t> and management</a:t>
                      </a:r>
                      <a:endParaRPr lang="en-US" sz="1600" b="0" dirty="0">
                        <a:effectLst/>
                        <a:latin typeface="+mn-lt"/>
                      </a:endParaRPr>
                    </a:p>
                  </a:txBody>
                  <a:tcPr anchor="ctr">
                    <a:solidFill>
                      <a:schemeClr val="accent1">
                        <a:lumMod val="40000"/>
                        <a:lumOff val="60000"/>
                      </a:schemeClr>
                    </a:soli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r>
                        <a:rPr lang="en-US" sz="1600" b="1" dirty="0" smtClean="0">
                          <a:effectLst/>
                        </a:rPr>
                        <a:t>X</a:t>
                      </a:r>
                      <a:endParaRPr lang="en-US" sz="1600" b="1" dirty="0">
                        <a:effectLst/>
                        <a:latin typeface="+mn-lt"/>
                      </a:endParaRPr>
                    </a:p>
                  </a:txBody>
                  <a:tcPr anchor="ctr">
                    <a:gradFill>
                      <a:gsLst>
                        <a:gs pos="0">
                          <a:srgbClr val="5E9EFF"/>
                        </a:gs>
                        <a:gs pos="39999">
                          <a:srgbClr val="85C2FF"/>
                        </a:gs>
                        <a:gs pos="70000">
                          <a:srgbClr val="C4D6EB"/>
                        </a:gs>
                        <a:gs pos="100000">
                          <a:srgbClr val="FFEBFA"/>
                        </a:gs>
                      </a:gsLst>
                      <a:lin ang="5400000" scaled="0"/>
                    </a:gra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endParaRPr lang="en-US" sz="1600" kern="1200" dirty="0">
                        <a:solidFill>
                          <a:schemeClr val="dk1"/>
                        </a:solidFill>
                        <a:effectLst/>
                        <a:latin typeface="+mn-lt"/>
                        <a:ea typeface="+mn-ea"/>
                        <a:cs typeface="+mn-cs"/>
                      </a:endParaRPr>
                    </a:p>
                  </a:txBody>
                  <a:tcPr anchor="ctr">
                    <a:solidFill>
                      <a:schemeClr val="accent1">
                        <a:lumMod val="40000"/>
                        <a:lumOff val="60000"/>
                      </a:schemeClr>
                    </a:solidFill>
                  </a:tcPr>
                </a:tc>
              </a:tr>
              <a:tr h="596353">
                <a:tc>
                  <a:txBody>
                    <a:bodyPr/>
                    <a:lstStyle/>
                    <a:p>
                      <a:pPr algn="l"/>
                      <a:r>
                        <a:rPr lang="en-US" sz="1600" b="0" dirty="0" smtClean="0">
                          <a:effectLst/>
                        </a:rPr>
                        <a:t>Performance </a:t>
                      </a:r>
                      <a:r>
                        <a:rPr lang="en-US" sz="1600" b="1" dirty="0" smtClean="0">
                          <a:effectLst/>
                        </a:rPr>
                        <a:t>reporting</a:t>
                      </a:r>
                      <a:r>
                        <a:rPr lang="en-US" sz="1600" b="0" dirty="0" smtClean="0">
                          <a:effectLst/>
                        </a:rPr>
                        <a:t> and analysis</a:t>
                      </a:r>
                      <a:endParaRPr lang="en-US" sz="1600" b="0" dirty="0" smtClean="0">
                        <a:effectLst/>
                        <a:latin typeface="+mn-lt"/>
                      </a:endParaRPr>
                    </a:p>
                  </a:txBody>
                  <a:tcPr anchor="ctr">
                    <a:solidFill>
                      <a:schemeClr val="accent1">
                        <a:lumMod val="60000"/>
                        <a:lumOff val="40000"/>
                      </a:schemeClr>
                    </a:solidFill>
                  </a:tcPr>
                </a:tc>
                <a:tc>
                  <a:txBody>
                    <a:bodyPr/>
                    <a:lstStyle/>
                    <a:p>
                      <a:pPr algn="ctr"/>
                      <a:endParaRPr lang="en-US" sz="1600" dirty="0">
                        <a:effectLst/>
                        <a:latin typeface="+mn-lt"/>
                      </a:endParaRPr>
                    </a:p>
                  </a:txBody>
                  <a:tcPr anchor="ctr">
                    <a:solidFill>
                      <a:schemeClr val="accent1">
                        <a:lumMod val="60000"/>
                        <a:lumOff val="40000"/>
                      </a:schemeClr>
                    </a:solidFill>
                  </a:tcPr>
                </a:tc>
                <a:tc>
                  <a:txBody>
                    <a:bodyPr/>
                    <a:lstStyle/>
                    <a:p>
                      <a:pPr algn="ctr"/>
                      <a:r>
                        <a:rPr lang="en-US" sz="1600" b="1" dirty="0" smtClean="0">
                          <a:effectLst/>
                        </a:rPr>
                        <a:t>X</a:t>
                      </a:r>
                      <a:endParaRPr lang="en-US" sz="1600" b="1" dirty="0">
                        <a:effectLst/>
                        <a:latin typeface="+mn-lt"/>
                      </a:endParaRPr>
                    </a:p>
                  </a:txBody>
                  <a:tcPr anchor="ctr">
                    <a:gradFill>
                      <a:gsLst>
                        <a:gs pos="0">
                          <a:srgbClr val="5E9EFF"/>
                        </a:gs>
                        <a:gs pos="39999">
                          <a:srgbClr val="85C2FF"/>
                        </a:gs>
                        <a:gs pos="70000">
                          <a:srgbClr val="C4D6EB"/>
                        </a:gs>
                        <a:gs pos="100000">
                          <a:srgbClr val="FFEBFA"/>
                        </a:gs>
                      </a:gsLst>
                      <a:lin ang="5400000" scaled="0"/>
                    </a:gradFill>
                  </a:tcPr>
                </a:tc>
                <a:tc>
                  <a:txBody>
                    <a:bodyPr/>
                    <a:lstStyle/>
                    <a:p>
                      <a:pPr algn="ctr"/>
                      <a:endParaRPr lang="en-US" sz="1600" dirty="0">
                        <a:effectLst/>
                        <a:latin typeface="+mn-lt"/>
                      </a:endParaRPr>
                    </a:p>
                  </a:txBody>
                  <a:tcPr anchor="ctr">
                    <a:solidFill>
                      <a:schemeClr val="accent1">
                        <a:lumMod val="60000"/>
                        <a:lumOff val="40000"/>
                      </a:schemeClr>
                    </a:solidFill>
                  </a:tcPr>
                </a:tc>
                <a:tc>
                  <a:txBody>
                    <a:bodyPr/>
                    <a:lstStyle/>
                    <a:p>
                      <a:pPr algn="ctr"/>
                      <a:endParaRPr lang="en-US" sz="1600" dirty="0">
                        <a:effectLst/>
                        <a:latin typeface="+mn-lt"/>
                      </a:endParaRPr>
                    </a:p>
                  </a:txBody>
                  <a:tcPr anchor="ctr">
                    <a:solidFill>
                      <a:schemeClr val="accent1">
                        <a:lumMod val="60000"/>
                        <a:lumOff val="40000"/>
                      </a:schemeClr>
                    </a:solidFill>
                  </a:tcPr>
                </a:tc>
              </a:tr>
              <a:tr h="596353">
                <a:tc>
                  <a:txBody>
                    <a:bodyPr/>
                    <a:lstStyle/>
                    <a:p>
                      <a:pPr algn="l"/>
                      <a:r>
                        <a:rPr lang="en-US" sz="1600" b="1" dirty="0" smtClean="0">
                          <a:effectLst/>
                        </a:rPr>
                        <a:t>Patch management</a:t>
                      </a:r>
                      <a:r>
                        <a:rPr lang="en-US" sz="1600" b="0" dirty="0" smtClean="0">
                          <a:effectLst/>
                        </a:rPr>
                        <a:t>, software upgrades</a:t>
                      </a:r>
                      <a:endParaRPr lang="en-US" sz="1600" b="0" dirty="0" smtClean="0">
                        <a:effectLst/>
                        <a:latin typeface="+mn-lt"/>
                      </a:endParaRPr>
                    </a:p>
                  </a:txBody>
                  <a:tcPr anchor="ctr">
                    <a:solidFill>
                      <a:schemeClr val="accent1">
                        <a:lumMod val="40000"/>
                        <a:lumOff val="60000"/>
                      </a:schemeClr>
                    </a:soli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r>
                        <a:rPr lang="en-US" sz="1600" b="1" dirty="0" smtClean="0">
                          <a:effectLst/>
                        </a:rPr>
                        <a:t>X</a:t>
                      </a:r>
                      <a:endParaRPr lang="en-US" sz="1600" b="1" dirty="0">
                        <a:effectLst/>
                        <a:latin typeface="+mn-lt"/>
                      </a:endParaRPr>
                    </a:p>
                  </a:txBody>
                  <a:tcPr anchor="ctr">
                    <a:gradFill>
                      <a:gsLst>
                        <a:gs pos="0">
                          <a:srgbClr val="5E9EFF"/>
                        </a:gs>
                        <a:gs pos="39999">
                          <a:srgbClr val="85C2FF"/>
                        </a:gs>
                        <a:gs pos="70000">
                          <a:srgbClr val="C4D6EB"/>
                        </a:gs>
                        <a:gs pos="100000">
                          <a:srgbClr val="FFEBFA"/>
                        </a:gs>
                      </a:gsLst>
                      <a:lin ang="5400000" scaled="0"/>
                    </a:gradFill>
                  </a:tcPr>
                </a:tc>
                <a:tc>
                  <a:txBody>
                    <a:bodyPr/>
                    <a:lstStyle/>
                    <a:p>
                      <a:pPr algn="ctr"/>
                      <a:endParaRPr lang="en-US" sz="1600" dirty="0">
                        <a:effectLst/>
                        <a:latin typeface="+mn-lt"/>
                      </a:endParaRPr>
                    </a:p>
                  </a:txBody>
                  <a:tcPr anchor="ctr">
                    <a:solidFill>
                      <a:schemeClr val="accent1">
                        <a:lumMod val="40000"/>
                        <a:lumOff val="60000"/>
                      </a:schemeClr>
                    </a:solidFill>
                  </a:tcPr>
                </a:tc>
              </a:tr>
              <a:tr h="644705">
                <a:tc>
                  <a:txBody>
                    <a:bodyPr/>
                    <a:lstStyle/>
                    <a:p>
                      <a:pPr algn="l"/>
                      <a:r>
                        <a:rPr lang="en-US" sz="1600" b="0" dirty="0" smtClean="0">
                          <a:effectLst/>
                        </a:rPr>
                        <a:t>Virtual machine </a:t>
                      </a:r>
                      <a:r>
                        <a:rPr lang="en-US" sz="1600" b="1" dirty="0" smtClean="0">
                          <a:effectLst/>
                        </a:rPr>
                        <a:t>backup</a:t>
                      </a:r>
                      <a:r>
                        <a:rPr lang="en-US" sz="1600" b="0" dirty="0" smtClean="0">
                          <a:effectLst/>
                        </a:rPr>
                        <a:t> and </a:t>
                      </a:r>
                      <a:r>
                        <a:rPr lang="en-US" sz="1600" b="1" dirty="0" smtClean="0">
                          <a:effectLst/>
                        </a:rPr>
                        <a:t>restore</a:t>
                      </a:r>
                      <a:endParaRPr lang="en-US" sz="1600" b="1" dirty="0" smtClean="0">
                        <a:effectLst/>
                        <a:latin typeface="+mn-lt"/>
                      </a:endParaRPr>
                    </a:p>
                  </a:txBody>
                  <a:tcPr anchor="ctr">
                    <a:solidFill>
                      <a:schemeClr val="accent1">
                        <a:lumMod val="60000"/>
                        <a:lumOff val="40000"/>
                      </a:schemeClr>
                    </a:solidFill>
                  </a:tcPr>
                </a:tc>
                <a:tc>
                  <a:txBody>
                    <a:bodyPr/>
                    <a:lstStyle/>
                    <a:p>
                      <a:pPr algn="ctr"/>
                      <a:endParaRPr lang="en-US" sz="1600">
                        <a:effectLst/>
                        <a:latin typeface="+mn-lt"/>
                      </a:endParaRPr>
                    </a:p>
                  </a:txBody>
                  <a:tcPr anchor="ctr">
                    <a:solidFill>
                      <a:schemeClr val="accent1">
                        <a:lumMod val="60000"/>
                        <a:lumOff val="40000"/>
                      </a:schemeClr>
                    </a:solidFill>
                  </a:tcPr>
                </a:tc>
                <a:tc>
                  <a:txBody>
                    <a:bodyPr/>
                    <a:lstStyle/>
                    <a:p>
                      <a:pPr algn="ctr"/>
                      <a:endParaRPr lang="en-US" sz="1600" dirty="0">
                        <a:effectLst/>
                        <a:latin typeface="+mn-lt"/>
                      </a:endParaRPr>
                    </a:p>
                  </a:txBody>
                  <a:tcPr anchor="ctr">
                    <a:solidFill>
                      <a:schemeClr val="accent1">
                        <a:lumMod val="60000"/>
                        <a:lumOff val="40000"/>
                      </a:schemeClr>
                    </a:solidFill>
                  </a:tcPr>
                </a:tc>
                <a:tc>
                  <a:txBody>
                    <a:bodyPr/>
                    <a:lstStyle/>
                    <a:p>
                      <a:pPr algn="ctr"/>
                      <a:endParaRPr lang="en-US" sz="1600" dirty="0">
                        <a:effectLst/>
                        <a:latin typeface="+mn-lt"/>
                      </a:endParaRPr>
                    </a:p>
                  </a:txBody>
                  <a:tcPr anchor="ctr">
                    <a:solidFill>
                      <a:schemeClr val="accent1">
                        <a:lumMod val="60000"/>
                        <a:lumOff val="40000"/>
                      </a:schemeClr>
                    </a:solidFill>
                  </a:tcPr>
                </a:tc>
                <a:tc>
                  <a:txBody>
                    <a:bodyPr/>
                    <a:lstStyle/>
                    <a:p>
                      <a:pPr algn="ctr"/>
                      <a:r>
                        <a:rPr lang="en-US" sz="1600" b="1" dirty="0" smtClean="0">
                          <a:effectLst/>
                          <a:latin typeface="+mn-lt"/>
                        </a:rPr>
                        <a:t>X</a:t>
                      </a:r>
                      <a:endParaRPr lang="en-US" sz="1600" b="1" dirty="0">
                        <a:effectLst/>
                        <a:latin typeface="+mn-lt"/>
                      </a:endParaRPr>
                    </a:p>
                  </a:txBody>
                  <a:tcPr anchor="ctr">
                    <a:gradFill flip="none" rotWithShape="1">
                      <a:gsLst>
                        <a:gs pos="0">
                          <a:srgbClr val="5E9EFF"/>
                        </a:gs>
                        <a:gs pos="39999">
                          <a:srgbClr val="85C2FF"/>
                        </a:gs>
                        <a:gs pos="70000">
                          <a:srgbClr val="C4D6EB"/>
                        </a:gs>
                        <a:gs pos="100000">
                          <a:srgbClr val="FFEBFA"/>
                        </a:gs>
                      </a:gsLst>
                      <a:lin ang="5400000" scaled="0"/>
                      <a:tileRect/>
                    </a:gradFill>
                  </a:tcPr>
                </a:tc>
              </a:tr>
              <a:tr h="668881">
                <a:tc>
                  <a:txBody>
                    <a:bodyPr/>
                    <a:lstStyle/>
                    <a:p>
                      <a:pPr algn="l"/>
                      <a:r>
                        <a:rPr lang="en-US" sz="1600" b="1" dirty="0" smtClean="0">
                          <a:effectLst/>
                        </a:rPr>
                        <a:t>Disaster recovery</a:t>
                      </a:r>
                      <a:endParaRPr lang="en-US" sz="1600" b="1" dirty="0" smtClean="0">
                        <a:effectLst/>
                        <a:latin typeface="+mn-lt"/>
                      </a:endParaRPr>
                    </a:p>
                  </a:txBody>
                  <a:tcPr anchor="ctr">
                    <a:solidFill>
                      <a:schemeClr val="accent1">
                        <a:lumMod val="40000"/>
                        <a:lumOff val="60000"/>
                      </a:schemeClr>
                    </a:soli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endParaRPr lang="en-US" sz="1600" dirty="0">
                        <a:effectLst/>
                        <a:latin typeface="+mn-lt"/>
                      </a:endParaRPr>
                    </a:p>
                  </a:txBody>
                  <a:tcPr anchor="ctr">
                    <a:solidFill>
                      <a:schemeClr val="accent1">
                        <a:lumMod val="40000"/>
                        <a:lumOff val="60000"/>
                      </a:schemeClr>
                    </a:solidFill>
                  </a:tcPr>
                </a:tc>
                <a:tc>
                  <a:txBody>
                    <a:bodyPr/>
                    <a:lstStyle/>
                    <a:p>
                      <a:pPr algn="ctr"/>
                      <a:r>
                        <a:rPr lang="en-US" sz="1600" b="1" dirty="0" smtClean="0">
                          <a:effectLst/>
                        </a:rPr>
                        <a:t>X</a:t>
                      </a:r>
                      <a:endParaRPr lang="en-US" sz="1600" b="1" dirty="0">
                        <a:effectLst/>
                        <a:latin typeface="+mn-lt"/>
                      </a:endParaRPr>
                    </a:p>
                  </a:txBody>
                  <a:tcPr anchor="ctr">
                    <a:gradFill>
                      <a:gsLst>
                        <a:gs pos="0">
                          <a:srgbClr val="5E9EFF"/>
                        </a:gs>
                        <a:gs pos="39999">
                          <a:srgbClr val="85C2FF"/>
                        </a:gs>
                        <a:gs pos="70000">
                          <a:srgbClr val="C4D6EB"/>
                        </a:gs>
                        <a:gs pos="100000">
                          <a:srgbClr val="FFEBFA"/>
                        </a:gs>
                      </a:gsLst>
                      <a:lin ang="5400000" scaled="0"/>
                    </a:gradFill>
                  </a:tcPr>
                </a:tc>
              </a:tr>
            </a:tbl>
          </a:graphicData>
        </a:graphic>
      </p:graphicFrame>
      <p:grpSp>
        <p:nvGrpSpPr>
          <p:cNvPr id="3" name="Group 90"/>
          <p:cNvGrpSpPr>
            <a:grpSpLocks/>
          </p:cNvGrpSpPr>
          <p:nvPr/>
        </p:nvGrpSpPr>
        <p:grpSpPr bwMode="auto">
          <a:xfrm>
            <a:off x="3311610" y="2102539"/>
            <a:ext cx="1065213" cy="692394"/>
            <a:chOff x="0" y="1666"/>
            <a:chExt cx="2064" cy="1328"/>
          </a:xfrm>
          <a:effectLst/>
        </p:grpSpPr>
        <p:pic>
          <p:nvPicPr>
            <p:cNvPr id="116" name="Picture 91"/>
            <p:cNvPicPr>
              <a:picLocks noChangeAspect="1" noChangeArrowheads="1"/>
            </p:cNvPicPr>
            <p:nvPr/>
          </p:nvPicPr>
          <p:blipFill>
            <a:blip r:embed="rId3"/>
            <a:srcRect l="4533"/>
            <a:stretch>
              <a:fillRect/>
            </a:stretch>
          </p:blipFill>
          <p:spPr bwMode="auto">
            <a:xfrm>
              <a:off x="0" y="1863"/>
              <a:ext cx="2064" cy="1131"/>
            </a:xfrm>
            <a:prstGeom prst="rect">
              <a:avLst/>
            </a:prstGeom>
            <a:noFill/>
            <a:ln w="9525">
              <a:noFill/>
              <a:miter lim="800000"/>
              <a:headEnd/>
              <a:tailEnd/>
            </a:ln>
          </p:spPr>
        </p:pic>
        <p:pic>
          <p:nvPicPr>
            <p:cNvPr id="117" name="Picture 92"/>
            <p:cNvPicPr>
              <a:picLocks noChangeAspect="1" noChangeArrowheads="1"/>
            </p:cNvPicPr>
            <p:nvPr/>
          </p:nvPicPr>
          <p:blipFill>
            <a:blip r:embed="rId4"/>
            <a:srcRect/>
            <a:stretch>
              <a:fillRect/>
            </a:stretch>
          </p:blipFill>
          <p:spPr bwMode="auto">
            <a:xfrm>
              <a:off x="605" y="1798"/>
              <a:ext cx="1218" cy="792"/>
            </a:xfrm>
            <a:prstGeom prst="rect">
              <a:avLst/>
            </a:prstGeom>
            <a:noFill/>
            <a:ln w="9525">
              <a:noFill/>
              <a:miter lim="800000"/>
              <a:headEnd/>
              <a:tailEnd/>
            </a:ln>
          </p:spPr>
        </p:pic>
        <p:pic>
          <p:nvPicPr>
            <p:cNvPr id="118" name="Picture 93"/>
            <p:cNvPicPr>
              <a:picLocks noChangeAspect="1" noChangeArrowheads="1"/>
            </p:cNvPicPr>
            <p:nvPr/>
          </p:nvPicPr>
          <p:blipFill>
            <a:blip r:embed="rId5"/>
            <a:srcRect/>
            <a:stretch>
              <a:fillRect/>
            </a:stretch>
          </p:blipFill>
          <p:spPr bwMode="auto">
            <a:xfrm>
              <a:off x="1261" y="1756"/>
              <a:ext cx="173" cy="243"/>
            </a:xfrm>
            <a:prstGeom prst="rect">
              <a:avLst/>
            </a:prstGeom>
            <a:noFill/>
            <a:ln w="9525">
              <a:noFill/>
              <a:miter lim="800000"/>
              <a:headEnd/>
              <a:tailEnd/>
            </a:ln>
          </p:spPr>
        </p:pic>
        <p:pic>
          <p:nvPicPr>
            <p:cNvPr id="119" name="Picture 94"/>
            <p:cNvPicPr>
              <a:picLocks noChangeAspect="1" noChangeArrowheads="1"/>
            </p:cNvPicPr>
            <p:nvPr/>
          </p:nvPicPr>
          <p:blipFill>
            <a:blip r:embed="rId5"/>
            <a:srcRect/>
            <a:stretch>
              <a:fillRect/>
            </a:stretch>
          </p:blipFill>
          <p:spPr bwMode="auto">
            <a:xfrm>
              <a:off x="1309" y="1819"/>
              <a:ext cx="173" cy="243"/>
            </a:xfrm>
            <a:prstGeom prst="rect">
              <a:avLst/>
            </a:prstGeom>
            <a:noFill/>
            <a:ln w="9525">
              <a:noFill/>
              <a:miter lim="800000"/>
              <a:headEnd/>
              <a:tailEnd/>
            </a:ln>
          </p:spPr>
        </p:pic>
        <p:pic>
          <p:nvPicPr>
            <p:cNvPr id="120" name="Picture 95"/>
            <p:cNvPicPr>
              <a:picLocks noChangeAspect="1" noChangeArrowheads="1"/>
            </p:cNvPicPr>
            <p:nvPr/>
          </p:nvPicPr>
          <p:blipFill>
            <a:blip r:embed="rId5"/>
            <a:srcRect/>
            <a:stretch>
              <a:fillRect/>
            </a:stretch>
          </p:blipFill>
          <p:spPr bwMode="auto">
            <a:xfrm>
              <a:off x="1358" y="1882"/>
              <a:ext cx="173" cy="243"/>
            </a:xfrm>
            <a:prstGeom prst="rect">
              <a:avLst/>
            </a:prstGeom>
            <a:noFill/>
            <a:ln w="9525">
              <a:noFill/>
              <a:miter lim="800000"/>
              <a:headEnd/>
              <a:tailEnd/>
            </a:ln>
          </p:spPr>
        </p:pic>
        <p:pic>
          <p:nvPicPr>
            <p:cNvPr id="121" name="Picture 96"/>
            <p:cNvPicPr>
              <a:picLocks noChangeAspect="1" noChangeArrowheads="1"/>
            </p:cNvPicPr>
            <p:nvPr/>
          </p:nvPicPr>
          <p:blipFill>
            <a:blip r:embed="rId5"/>
            <a:srcRect/>
            <a:stretch>
              <a:fillRect/>
            </a:stretch>
          </p:blipFill>
          <p:spPr bwMode="auto">
            <a:xfrm>
              <a:off x="1406" y="1945"/>
              <a:ext cx="174" cy="243"/>
            </a:xfrm>
            <a:prstGeom prst="rect">
              <a:avLst/>
            </a:prstGeom>
            <a:noFill/>
            <a:ln w="9525">
              <a:noFill/>
              <a:miter lim="800000"/>
              <a:headEnd/>
              <a:tailEnd/>
            </a:ln>
          </p:spPr>
        </p:pic>
        <p:pic>
          <p:nvPicPr>
            <p:cNvPr id="122" name="Picture 97"/>
            <p:cNvPicPr>
              <a:picLocks noChangeAspect="1" noChangeArrowheads="1"/>
            </p:cNvPicPr>
            <p:nvPr/>
          </p:nvPicPr>
          <p:blipFill>
            <a:blip r:embed="rId5"/>
            <a:srcRect/>
            <a:stretch>
              <a:fillRect/>
            </a:stretch>
          </p:blipFill>
          <p:spPr bwMode="auto">
            <a:xfrm>
              <a:off x="1155" y="1803"/>
              <a:ext cx="173" cy="243"/>
            </a:xfrm>
            <a:prstGeom prst="rect">
              <a:avLst/>
            </a:prstGeom>
            <a:noFill/>
            <a:ln w="9525">
              <a:noFill/>
              <a:miter lim="800000"/>
              <a:headEnd/>
              <a:tailEnd/>
            </a:ln>
          </p:spPr>
        </p:pic>
        <p:pic>
          <p:nvPicPr>
            <p:cNvPr id="123" name="Picture 98"/>
            <p:cNvPicPr>
              <a:picLocks noChangeAspect="1" noChangeArrowheads="1"/>
            </p:cNvPicPr>
            <p:nvPr/>
          </p:nvPicPr>
          <p:blipFill>
            <a:blip r:embed="rId5"/>
            <a:srcRect/>
            <a:stretch>
              <a:fillRect/>
            </a:stretch>
          </p:blipFill>
          <p:spPr bwMode="auto">
            <a:xfrm>
              <a:off x="1204" y="1866"/>
              <a:ext cx="173" cy="243"/>
            </a:xfrm>
            <a:prstGeom prst="rect">
              <a:avLst/>
            </a:prstGeom>
            <a:noFill/>
            <a:ln w="9525">
              <a:noFill/>
              <a:miter lim="800000"/>
              <a:headEnd/>
              <a:tailEnd/>
            </a:ln>
          </p:spPr>
        </p:pic>
        <p:pic>
          <p:nvPicPr>
            <p:cNvPr id="124" name="Picture 99"/>
            <p:cNvPicPr>
              <a:picLocks noChangeAspect="1" noChangeArrowheads="1"/>
            </p:cNvPicPr>
            <p:nvPr/>
          </p:nvPicPr>
          <p:blipFill>
            <a:blip r:embed="rId5"/>
            <a:srcRect/>
            <a:stretch>
              <a:fillRect/>
            </a:stretch>
          </p:blipFill>
          <p:spPr bwMode="auto">
            <a:xfrm>
              <a:off x="1252" y="1929"/>
              <a:ext cx="174" cy="243"/>
            </a:xfrm>
            <a:prstGeom prst="rect">
              <a:avLst/>
            </a:prstGeom>
            <a:noFill/>
            <a:ln w="9525">
              <a:noFill/>
              <a:miter lim="800000"/>
              <a:headEnd/>
              <a:tailEnd/>
            </a:ln>
          </p:spPr>
        </p:pic>
        <p:pic>
          <p:nvPicPr>
            <p:cNvPr id="125" name="Picture 100"/>
            <p:cNvPicPr>
              <a:picLocks noChangeAspect="1" noChangeArrowheads="1"/>
            </p:cNvPicPr>
            <p:nvPr/>
          </p:nvPicPr>
          <p:blipFill>
            <a:blip r:embed="rId5"/>
            <a:srcRect/>
            <a:stretch>
              <a:fillRect/>
            </a:stretch>
          </p:blipFill>
          <p:spPr bwMode="auto">
            <a:xfrm>
              <a:off x="1301" y="1992"/>
              <a:ext cx="173" cy="243"/>
            </a:xfrm>
            <a:prstGeom prst="rect">
              <a:avLst/>
            </a:prstGeom>
            <a:noFill/>
            <a:ln w="9525">
              <a:noFill/>
              <a:miter lim="800000"/>
              <a:headEnd/>
              <a:tailEnd/>
            </a:ln>
          </p:spPr>
        </p:pic>
        <p:pic>
          <p:nvPicPr>
            <p:cNvPr id="126" name="Picture 101"/>
            <p:cNvPicPr>
              <a:picLocks noChangeAspect="1" noChangeArrowheads="1"/>
            </p:cNvPicPr>
            <p:nvPr/>
          </p:nvPicPr>
          <p:blipFill>
            <a:blip r:embed="rId5"/>
            <a:srcRect/>
            <a:stretch>
              <a:fillRect/>
            </a:stretch>
          </p:blipFill>
          <p:spPr bwMode="auto">
            <a:xfrm>
              <a:off x="1050" y="1850"/>
              <a:ext cx="173" cy="243"/>
            </a:xfrm>
            <a:prstGeom prst="rect">
              <a:avLst/>
            </a:prstGeom>
            <a:noFill/>
            <a:ln w="9525">
              <a:noFill/>
              <a:miter lim="800000"/>
              <a:headEnd/>
              <a:tailEnd/>
            </a:ln>
          </p:spPr>
        </p:pic>
        <p:pic>
          <p:nvPicPr>
            <p:cNvPr id="127" name="Picture 102"/>
            <p:cNvPicPr>
              <a:picLocks noChangeAspect="1" noChangeArrowheads="1"/>
            </p:cNvPicPr>
            <p:nvPr/>
          </p:nvPicPr>
          <p:blipFill>
            <a:blip r:embed="rId5"/>
            <a:srcRect/>
            <a:stretch>
              <a:fillRect/>
            </a:stretch>
          </p:blipFill>
          <p:spPr bwMode="auto">
            <a:xfrm>
              <a:off x="1098" y="1913"/>
              <a:ext cx="174" cy="243"/>
            </a:xfrm>
            <a:prstGeom prst="rect">
              <a:avLst/>
            </a:prstGeom>
            <a:noFill/>
            <a:ln w="9525">
              <a:noFill/>
              <a:miter lim="800000"/>
              <a:headEnd/>
              <a:tailEnd/>
            </a:ln>
          </p:spPr>
        </p:pic>
        <p:pic>
          <p:nvPicPr>
            <p:cNvPr id="128" name="Picture 103"/>
            <p:cNvPicPr>
              <a:picLocks noChangeAspect="1" noChangeArrowheads="1"/>
            </p:cNvPicPr>
            <p:nvPr/>
          </p:nvPicPr>
          <p:blipFill>
            <a:blip r:embed="rId5"/>
            <a:srcRect/>
            <a:stretch>
              <a:fillRect/>
            </a:stretch>
          </p:blipFill>
          <p:spPr bwMode="auto">
            <a:xfrm>
              <a:off x="1147" y="1976"/>
              <a:ext cx="173" cy="243"/>
            </a:xfrm>
            <a:prstGeom prst="rect">
              <a:avLst/>
            </a:prstGeom>
            <a:noFill/>
            <a:ln w="9525">
              <a:noFill/>
              <a:miter lim="800000"/>
              <a:headEnd/>
              <a:tailEnd/>
            </a:ln>
          </p:spPr>
        </p:pic>
        <p:sp>
          <p:nvSpPr>
            <p:cNvPr id="129" name="Text Box 104"/>
            <p:cNvSpPr txBox="1">
              <a:spLocks noChangeArrowheads="1"/>
            </p:cNvSpPr>
            <p:nvPr/>
          </p:nvSpPr>
          <p:spPr bwMode="auto">
            <a:xfrm>
              <a:off x="923" y="189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30" name="Picture 105"/>
            <p:cNvPicPr>
              <a:picLocks noChangeAspect="1" noChangeArrowheads="1"/>
            </p:cNvPicPr>
            <p:nvPr/>
          </p:nvPicPr>
          <p:blipFill>
            <a:blip r:embed="rId5"/>
            <a:srcRect/>
            <a:stretch>
              <a:fillRect/>
            </a:stretch>
          </p:blipFill>
          <p:spPr bwMode="auto">
            <a:xfrm>
              <a:off x="1196" y="2039"/>
              <a:ext cx="173" cy="243"/>
            </a:xfrm>
            <a:prstGeom prst="rect">
              <a:avLst/>
            </a:prstGeom>
            <a:noFill/>
            <a:ln w="9525">
              <a:noFill/>
              <a:miter lim="800000"/>
              <a:headEnd/>
              <a:tailEnd/>
            </a:ln>
          </p:spPr>
        </p:pic>
        <p:pic>
          <p:nvPicPr>
            <p:cNvPr id="131" name="Picture 106"/>
            <p:cNvPicPr>
              <a:picLocks noChangeAspect="1" noChangeArrowheads="1"/>
            </p:cNvPicPr>
            <p:nvPr/>
          </p:nvPicPr>
          <p:blipFill>
            <a:blip r:embed="rId5"/>
            <a:srcRect/>
            <a:stretch>
              <a:fillRect/>
            </a:stretch>
          </p:blipFill>
          <p:spPr bwMode="auto">
            <a:xfrm>
              <a:off x="944" y="1898"/>
              <a:ext cx="174" cy="243"/>
            </a:xfrm>
            <a:prstGeom prst="rect">
              <a:avLst/>
            </a:prstGeom>
            <a:noFill/>
            <a:ln w="9525">
              <a:noFill/>
              <a:miter lim="800000"/>
              <a:headEnd/>
              <a:tailEnd/>
            </a:ln>
          </p:spPr>
        </p:pic>
        <p:pic>
          <p:nvPicPr>
            <p:cNvPr id="132" name="Picture 107"/>
            <p:cNvPicPr>
              <a:picLocks noChangeAspect="1" noChangeArrowheads="1"/>
            </p:cNvPicPr>
            <p:nvPr/>
          </p:nvPicPr>
          <p:blipFill>
            <a:blip r:embed="rId5"/>
            <a:srcRect/>
            <a:stretch>
              <a:fillRect/>
            </a:stretch>
          </p:blipFill>
          <p:spPr bwMode="auto">
            <a:xfrm>
              <a:off x="993" y="1960"/>
              <a:ext cx="173" cy="243"/>
            </a:xfrm>
            <a:prstGeom prst="rect">
              <a:avLst/>
            </a:prstGeom>
            <a:noFill/>
            <a:ln w="9525">
              <a:noFill/>
              <a:miter lim="800000"/>
              <a:headEnd/>
              <a:tailEnd/>
            </a:ln>
          </p:spPr>
        </p:pic>
        <p:sp>
          <p:nvSpPr>
            <p:cNvPr id="133" name="Text Box 108"/>
            <p:cNvSpPr txBox="1">
              <a:spLocks noChangeArrowheads="1"/>
            </p:cNvSpPr>
            <p:nvPr/>
          </p:nvSpPr>
          <p:spPr bwMode="auto">
            <a:xfrm>
              <a:off x="775"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34" name="Picture 109"/>
            <p:cNvPicPr>
              <a:picLocks noChangeAspect="1" noChangeArrowheads="1"/>
            </p:cNvPicPr>
            <p:nvPr/>
          </p:nvPicPr>
          <p:blipFill>
            <a:blip r:embed="rId5"/>
            <a:srcRect/>
            <a:stretch>
              <a:fillRect/>
            </a:stretch>
          </p:blipFill>
          <p:spPr bwMode="auto">
            <a:xfrm>
              <a:off x="1042" y="2023"/>
              <a:ext cx="173" cy="243"/>
            </a:xfrm>
            <a:prstGeom prst="rect">
              <a:avLst/>
            </a:prstGeom>
            <a:noFill/>
            <a:ln w="9525">
              <a:noFill/>
              <a:miter lim="800000"/>
              <a:headEnd/>
              <a:tailEnd/>
            </a:ln>
          </p:spPr>
        </p:pic>
        <p:sp>
          <p:nvSpPr>
            <p:cNvPr id="135" name="Text Box 110"/>
            <p:cNvSpPr txBox="1">
              <a:spLocks noChangeArrowheads="1"/>
            </p:cNvSpPr>
            <p:nvPr/>
          </p:nvSpPr>
          <p:spPr bwMode="auto">
            <a:xfrm>
              <a:off x="815" y="194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36" name="Picture 111"/>
            <p:cNvPicPr>
              <a:picLocks noChangeAspect="1" noChangeArrowheads="1"/>
            </p:cNvPicPr>
            <p:nvPr/>
          </p:nvPicPr>
          <p:blipFill>
            <a:blip r:embed="rId5"/>
            <a:srcRect/>
            <a:stretch>
              <a:fillRect/>
            </a:stretch>
          </p:blipFill>
          <p:spPr bwMode="auto">
            <a:xfrm>
              <a:off x="1090" y="2100"/>
              <a:ext cx="174" cy="243"/>
            </a:xfrm>
            <a:prstGeom prst="rect">
              <a:avLst/>
            </a:prstGeom>
            <a:noFill/>
            <a:ln w="9525">
              <a:noFill/>
              <a:miter lim="800000"/>
              <a:headEnd/>
              <a:tailEnd/>
            </a:ln>
          </p:spPr>
        </p:pic>
        <p:pic>
          <p:nvPicPr>
            <p:cNvPr id="137" name="Picture 112"/>
            <p:cNvPicPr>
              <a:picLocks noChangeAspect="1" noChangeArrowheads="1"/>
            </p:cNvPicPr>
            <p:nvPr/>
          </p:nvPicPr>
          <p:blipFill>
            <a:blip r:embed="rId5"/>
            <a:srcRect/>
            <a:stretch>
              <a:fillRect/>
            </a:stretch>
          </p:blipFill>
          <p:spPr bwMode="auto">
            <a:xfrm>
              <a:off x="839" y="1945"/>
              <a:ext cx="173" cy="243"/>
            </a:xfrm>
            <a:prstGeom prst="rect">
              <a:avLst/>
            </a:prstGeom>
            <a:noFill/>
            <a:ln w="9525">
              <a:noFill/>
              <a:miter lim="800000"/>
              <a:headEnd/>
              <a:tailEnd/>
            </a:ln>
          </p:spPr>
        </p:pic>
        <p:sp>
          <p:nvSpPr>
            <p:cNvPr id="138" name="Text Box 113"/>
            <p:cNvSpPr txBox="1">
              <a:spLocks noChangeArrowheads="1"/>
            </p:cNvSpPr>
            <p:nvPr/>
          </p:nvSpPr>
          <p:spPr bwMode="auto">
            <a:xfrm>
              <a:off x="621"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39" name="Picture 114"/>
            <p:cNvPicPr>
              <a:picLocks noChangeAspect="1" noChangeArrowheads="1"/>
            </p:cNvPicPr>
            <p:nvPr/>
          </p:nvPicPr>
          <p:blipFill>
            <a:blip r:embed="rId5"/>
            <a:srcRect/>
            <a:stretch>
              <a:fillRect/>
            </a:stretch>
          </p:blipFill>
          <p:spPr bwMode="auto">
            <a:xfrm>
              <a:off x="888" y="2008"/>
              <a:ext cx="173" cy="243"/>
            </a:xfrm>
            <a:prstGeom prst="rect">
              <a:avLst/>
            </a:prstGeom>
            <a:noFill/>
            <a:ln w="9525">
              <a:noFill/>
              <a:miter lim="800000"/>
              <a:headEnd/>
              <a:tailEnd/>
            </a:ln>
          </p:spPr>
        </p:pic>
        <p:pic>
          <p:nvPicPr>
            <p:cNvPr id="140" name="Picture 115"/>
            <p:cNvPicPr>
              <a:picLocks noChangeAspect="1" noChangeArrowheads="1"/>
            </p:cNvPicPr>
            <p:nvPr/>
          </p:nvPicPr>
          <p:blipFill>
            <a:blip r:embed="rId6"/>
            <a:srcRect/>
            <a:stretch>
              <a:fillRect/>
            </a:stretch>
          </p:blipFill>
          <p:spPr bwMode="auto">
            <a:xfrm>
              <a:off x="936" y="2070"/>
              <a:ext cx="174" cy="244"/>
            </a:xfrm>
            <a:prstGeom prst="rect">
              <a:avLst/>
            </a:prstGeom>
            <a:noFill/>
            <a:ln w="9525">
              <a:noFill/>
              <a:miter lim="800000"/>
              <a:headEnd/>
              <a:tailEnd/>
            </a:ln>
          </p:spPr>
        </p:pic>
        <p:pic>
          <p:nvPicPr>
            <p:cNvPr id="141" name="Picture 116"/>
            <p:cNvPicPr>
              <a:picLocks noChangeAspect="1" noChangeArrowheads="1"/>
            </p:cNvPicPr>
            <p:nvPr/>
          </p:nvPicPr>
          <p:blipFill>
            <a:blip r:embed="rId5"/>
            <a:srcRect/>
            <a:stretch>
              <a:fillRect/>
            </a:stretch>
          </p:blipFill>
          <p:spPr bwMode="auto">
            <a:xfrm>
              <a:off x="985" y="2133"/>
              <a:ext cx="173" cy="243"/>
            </a:xfrm>
            <a:prstGeom prst="rect">
              <a:avLst/>
            </a:prstGeom>
            <a:noFill/>
            <a:ln w="9525">
              <a:noFill/>
              <a:miter lim="800000"/>
              <a:headEnd/>
              <a:tailEnd/>
            </a:ln>
          </p:spPr>
        </p:pic>
        <p:pic>
          <p:nvPicPr>
            <p:cNvPr id="142" name="Picture 117"/>
            <p:cNvPicPr>
              <a:picLocks noChangeAspect="1" noChangeArrowheads="1"/>
            </p:cNvPicPr>
            <p:nvPr/>
          </p:nvPicPr>
          <p:blipFill>
            <a:blip r:embed="rId5"/>
            <a:srcRect/>
            <a:stretch>
              <a:fillRect/>
            </a:stretch>
          </p:blipFill>
          <p:spPr bwMode="auto">
            <a:xfrm>
              <a:off x="1455" y="2008"/>
              <a:ext cx="173" cy="243"/>
            </a:xfrm>
            <a:prstGeom prst="rect">
              <a:avLst/>
            </a:prstGeom>
            <a:noFill/>
            <a:ln w="9525">
              <a:noFill/>
              <a:miter lim="800000"/>
              <a:headEnd/>
              <a:tailEnd/>
            </a:ln>
          </p:spPr>
        </p:pic>
        <p:sp>
          <p:nvSpPr>
            <p:cNvPr id="143" name="Text Box 118"/>
            <p:cNvSpPr txBox="1">
              <a:spLocks noChangeArrowheads="1"/>
            </p:cNvSpPr>
            <p:nvPr/>
          </p:nvSpPr>
          <p:spPr bwMode="auto">
            <a:xfrm>
              <a:off x="871" y="200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44" name="Text Box 119"/>
            <p:cNvSpPr txBox="1">
              <a:spLocks noChangeArrowheads="1"/>
            </p:cNvSpPr>
            <p:nvPr/>
          </p:nvSpPr>
          <p:spPr bwMode="auto">
            <a:xfrm>
              <a:off x="972"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45" name="Text Box 120"/>
            <p:cNvSpPr txBox="1">
              <a:spLocks noChangeArrowheads="1"/>
            </p:cNvSpPr>
            <p:nvPr/>
          </p:nvSpPr>
          <p:spPr bwMode="auto">
            <a:xfrm>
              <a:off x="1080" y="189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46" name="Picture 121"/>
            <p:cNvPicPr>
              <a:picLocks noChangeAspect="1" noChangeArrowheads="1"/>
            </p:cNvPicPr>
            <p:nvPr/>
          </p:nvPicPr>
          <p:blipFill>
            <a:blip r:embed="rId5"/>
            <a:srcRect/>
            <a:stretch>
              <a:fillRect/>
            </a:stretch>
          </p:blipFill>
          <p:spPr bwMode="auto">
            <a:xfrm>
              <a:off x="1350" y="2055"/>
              <a:ext cx="173" cy="243"/>
            </a:xfrm>
            <a:prstGeom prst="rect">
              <a:avLst/>
            </a:prstGeom>
            <a:noFill/>
            <a:ln w="9525">
              <a:noFill/>
              <a:miter lim="800000"/>
              <a:headEnd/>
              <a:tailEnd/>
            </a:ln>
          </p:spPr>
        </p:pic>
        <p:pic>
          <p:nvPicPr>
            <p:cNvPr id="147" name="Picture 122"/>
            <p:cNvPicPr>
              <a:picLocks noChangeAspect="1" noChangeArrowheads="1"/>
            </p:cNvPicPr>
            <p:nvPr/>
          </p:nvPicPr>
          <p:blipFill>
            <a:blip r:embed="rId5"/>
            <a:srcRect/>
            <a:stretch>
              <a:fillRect/>
            </a:stretch>
          </p:blipFill>
          <p:spPr bwMode="auto">
            <a:xfrm>
              <a:off x="1244" y="2102"/>
              <a:ext cx="174" cy="243"/>
            </a:xfrm>
            <a:prstGeom prst="rect">
              <a:avLst/>
            </a:prstGeom>
            <a:noFill/>
            <a:ln w="9525">
              <a:noFill/>
              <a:miter lim="800000"/>
              <a:headEnd/>
              <a:tailEnd/>
            </a:ln>
          </p:spPr>
        </p:pic>
        <p:pic>
          <p:nvPicPr>
            <p:cNvPr id="148" name="Picture 123"/>
            <p:cNvPicPr>
              <a:picLocks noChangeAspect="1" noChangeArrowheads="1"/>
            </p:cNvPicPr>
            <p:nvPr/>
          </p:nvPicPr>
          <p:blipFill>
            <a:blip r:embed="rId5"/>
            <a:srcRect/>
            <a:stretch>
              <a:fillRect/>
            </a:stretch>
          </p:blipFill>
          <p:spPr bwMode="auto">
            <a:xfrm>
              <a:off x="1139" y="2149"/>
              <a:ext cx="173" cy="243"/>
            </a:xfrm>
            <a:prstGeom prst="rect">
              <a:avLst/>
            </a:prstGeom>
            <a:noFill/>
            <a:ln w="9525">
              <a:noFill/>
              <a:miter lim="800000"/>
              <a:headEnd/>
              <a:tailEnd/>
            </a:ln>
          </p:spPr>
        </p:pic>
        <p:sp>
          <p:nvSpPr>
            <p:cNvPr id="149" name="Text Box 124"/>
            <p:cNvSpPr txBox="1">
              <a:spLocks noChangeArrowheads="1"/>
            </p:cNvSpPr>
            <p:nvPr/>
          </p:nvSpPr>
          <p:spPr bwMode="auto">
            <a:xfrm>
              <a:off x="920" y="2057"/>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0" name="Text Box 125"/>
            <p:cNvSpPr txBox="1">
              <a:spLocks noChangeArrowheads="1"/>
            </p:cNvSpPr>
            <p:nvPr/>
          </p:nvSpPr>
          <p:spPr bwMode="auto">
            <a:xfrm>
              <a:off x="1018" y="201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1" name="Text Box 126"/>
            <p:cNvSpPr txBox="1">
              <a:spLocks noChangeArrowheads="1"/>
            </p:cNvSpPr>
            <p:nvPr/>
          </p:nvSpPr>
          <p:spPr bwMode="auto">
            <a:xfrm>
              <a:off x="763" y="204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2" name="Text Box 127"/>
            <p:cNvSpPr txBox="1">
              <a:spLocks noChangeArrowheads="1"/>
            </p:cNvSpPr>
            <p:nvPr/>
          </p:nvSpPr>
          <p:spPr bwMode="auto">
            <a:xfrm>
              <a:off x="664" y="191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3" name="Text Box 128"/>
            <p:cNvSpPr txBox="1">
              <a:spLocks noChangeArrowheads="1"/>
            </p:cNvSpPr>
            <p:nvPr/>
          </p:nvSpPr>
          <p:spPr bwMode="auto">
            <a:xfrm>
              <a:off x="1240" y="191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4" name="Text Box 129"/>
            <p:cNvSpPr txBox="1">
              <a:spLocks noChangeArrowheads="1"/>
            </p:cNvSpPr>
            <p:nvPr/>
          </p:nvSpPr>
          <p:spPr bwMode="auto">
            <a:xfrm>
              <a:off x="1135"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5" name="Text Box 130"/>
            <p:cNvSpPr txBox="1">
              <a:spLocks noChangeArrowheads="1"/>
            </p:cNvSpPr>
            <p:nvPr/>
          </p:nvSpPr>
          <p:spPr bwMode="auto">
            <a:xfrm>
              <a:off x="1190" y="185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6" name="Text Box 131"/>
            <p:cNvSpPr txBox="1">
              <a:spLocks noChangeArrowheads="1"/>
            </p:cNvSpPr>
            <p:nvPr/>
          </p:nvSpPr>
          <p:spPr bwMode="auto">
            <a:xfrm>
              <a:off x="987" y="177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7" name="Text Box 132"/>
            <p:cNvSpPr txBox="1">
              <a:spLocks noChangeArrowheads="1"/>
            </p:cNvSpPr>
            <p:nvPr/>
          </p:nvSpPr>
          <p:spPr bwMode="auto">
            <a:xfrm>
              <a:off x="1034" y="184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8" name="Text Box 133"/>
            <p:cNvSpPr txBox="1">
              <a:spLocks noChangeArrowheads="1"/>
            </p:cNvSpPr>
            <p:nvPr/>
          </p:nvSpPr>
          <p:spPr bwMode="auto">
            <a:xfrm>
              <a:off x="877" y="182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59" name="Text Box 134"/>
            <p:cNvSpPr txBox="1">
              <a:spLocks noChangeArrowheads="1"/>
            </p:cNvSpPr>
            <p:nvPr/>
          </p:nvSpPr>
          <p:spPr bwMode="auto">
            <a:xfrm>
              <a:off x="726" y="181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60" name="Text Box 135"/>
            <p:cNvSpPr txBox="1">
              <a:spLocks noChangeArrowheads="1"/>
            </p:cNvSpPr>
            <p:nvPr/>
          </p:nvSpPr>
          <p:spPr bwMode="auto">
            <a:xfrm>
              <a:off x="1043" y="166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61" name="Text Box 136"/>
            <p:cNvSpPr txBox="1">
              <a:spLocks noChangeArrowheads="1"/>
            </p:cNvSpPr>
            <p:nvPr/>
          </p:nvSpPr>
          <p:spPr bwMode="auto">
            <a:xfrm>
              <a:off x="831" y="176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62" name="Text Box 137"/>
            <p:cNvSpPr txBox="1">
              <a:spLocks noChangeArrowheads="1"/>
            </p:cNvSpPr>
            <p:nvPr/>
          </p:nvSpPr>
          <p:spPr bwMode="auto">
            <a:xfrm>
              <a:off x="1138" y="178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63" name="Text Box 138"/>
            <p:cNvSpPr txBox="1">
              <a:spLocks noChangeArrowheads="1"/>
            </p:cNvSpPr>
            <p:nvPr/>
          </p:nvSpPr>
          <p:spPr bwMode="auto">
            <a:xfrm>
              <a:off x="1083" y="172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64" name="Text Box 139"/>
            <p:cNvSpPr txBox="1">
              <a:spLocks noChangeArrowheads="1"/>
            </p:cNvSpPr>
            <p:nvPr/>
          </p:nvSpPr>
          <p:spPr bwMode="auto">
            <a:xfrm>
              <a:off x="932" y="171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65" name="Text Box 140"/>
            <p:cNvSpPr txBox="1">
              <a:spLocks noChangeArrowheads="1"/>
            </p:cNvSpPr>
            <p:nvPr/>
          </p:nvSpPr>
          <p:spPr bwMode="auto">
            <a:xfrm>
              <a:off x="867" y="2018"/>
              <a:ext cx="305" cy="549"/>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66" name="Picture 141"/>
            <p:cNvPicPr>
              <a:picLocks noChangeAspect="1" noChangeArrowheads="1"/>
            </p:cNvPicPr>
            <p:nvPr/>
          </p:nvPicPr>
          <p:blipFill>
            <a:blip r:embed="rId7">
              <a:lum bright="36000"/>
            </a:blip>
            <a:srcRect/>
            <a:stretch>
              <a:fillRect/>
            </a:stretch>
          </p:blipFill>
          <p:spPr bwMode="auto">
            <a:xfrm>
              <a:off x="563" y="1969"/>
              <a:ext cx="382" cy="277"/>
            </a:xfrm>
            <a:prstGeom prst="rect">
              <a:avLst/>
            </a:prstGeom>
            <a:noFill/>
            <a:ln w="9525">
              <a:noFill/>
              <a:miter lim="800000"/>
              <a:headEnd/>
              <a:tailEnd/>
            </a:ln>
          </p:spPr>
        </p:pic>
        <p:pic>
          <p:nvPicPr>
            <p:cNvPr id="167" name="Picture 142"/>
            <p:cNvPicPr>
              <a:picLocks noChangeAspect="1" noChangeArrowheads="1"/>
            </p:cNvPicPr>
            <p:nvPr/>
          </p:nvPicPr>
          <p:blipFill>
            <a:blip r:embed="rId8"/>
            <a:srcRect/>
            <a:stretch>
              <a:fillRect/>
            </a:stretch>
          </p:blipFill>
          <p:spPr bwMode="auto">
            <a:xfrm>
              <a:off x="312" y="1861"/>
              <a:ext cx="435" cy="508"/>
            </a:xfrm>
            <a:prstGeom prst="rect">
              <a:avLst/>
            </a:prstGeom>
            <a:noFill/>
            <a:ln w="9525">
              <a:noFill/>
              <a:miter lim="800000"/>
              <a:headEnd/>
              <a:tailEnd/>
            </a:ln>
          </p:spPr>
        </p:pic>
        <p:pic>
          <p:nvPicPr>
            <p:cNvPr id="168" name="Picture 143"/>
            <p:cNvPicPr>
              <a:picLocks noChangeAspect="1" noChangeArrowheads="1"/>
            </p:cNvPicPr>
            <p:nvPr/>
          </p:nvPicPr>
          <p:blipFill>
            <a:blip r:embed="rId9"/>
            <a:srcRect/>
            <a:stretch>
              <a:fillRect/>
            </a:stretch>
          </p:blipFill>
          <p:spPr bwMode="auto">
            <a:xfrm>
              <a:off x="76" y="1804"/>
              <a:ext cx="332" cy="445"/>
            </a:xfrm>
            <a:prstGeom prst="rect">
              <a:avLst/>
            </a:prstGeom>
            <a:noFill/>
            <a:ln w="9525">
              <a:noFill/>
              <a:miter lim="800000"/>
              <a:headEnd/>
              <a:tailEnd/>
            </a:ln>
          </p:spPr>
        </p:pic>
      </p:grpSp>
      <p:grpSp>
        <p:nvGrpSpPr>
          <p:cNvPr id="4" name="Group 90"/>
          <p:cNvGrpSpPr>
            <a:grpSpLocks/>
          </p:cNvGrpSpPr>
          <p:nvPr/>
        </p:nvGrpSpPr>
        <p:grpSpPr bwMode="auto">
          <a:xfrm>
            <a:off x="3284314" y="2703041"/>
            <a:ext cx="1065213" cy="692394"/>
            <a:chOff x="0" y="1666"/>
            <a:chExt cx="2064" cy="1328"/>
          </a:xfrm>
          <a:effectLst/>
        </p:grpSpPr>
        <p:pic>
          <p:nvPicPr>
            <p:cNvPr id="170" name="Picture 91"/>
            <p:cNvPicPr>
              <a:picLocks noChangeAspect="1" noChangeArrowheads="1"/>
            </p:cNvPicPr>
            <p:nvPr/>
          </p:nvPicPr>
          <p:blipFill>
            <a:blip r:embed="rId3"/>
            <a:srcRect l="4533"/>
            <a:stretch>
              <a:fillRect/>
            </a:stretch>
          </p:blipFill>
          <p:spPr bwMode="auto">
            <a:xfrm>
              <a:off x="0" y="1863"/>
              <a:ext cx="2064" cy="1131"/>
            </a:xfrm>
            <a:prstGeom prst="rect">
              <a:avLst/>
            </a:prstGeom>
            <a:noFill/>
            <a:ln w="9525">
              <a:noFill/>
              <a:miter lim="800000"/>
              <a:headEnd/>
              <a:tailEnd/>
            </a:ln>
          </p:spPr>
        </p:pic>
        <p:pic>
          <p:nvPicPr>
            <p:cNvPr id="171" name="Picture 92"/>
            <p:cNvPicPr>
              <a:picLocks noChangeAspect="1" noChangeArrowheads="1"/>
            </p:cNvPicPr>
            <p:nvPr/>
          </p:nvPicPr>
          <p:blipFill>
            <a:blip r:embed="rId4"/>
            <a:srcRect/>
            <a:stretch>
              <a:fillRect/>
            </a:stretch>
          </p:blipFill>
          <p:spPr bwMode="auto">
            <a:xfrm>
              <a:off x="605" y="1798"/>
              <a:ext cx="1218" cy="792"/>
            </a:xfrm>
            <a:prstGeom prst="rect">
              <a:avLst/>
            </a:prstGeom>
            <a:noFill/>
            <a:ln w="9525">
              <a:noFill/>
              <a:miter lim="800000"/>
              <a:headEnd/>
              <a:tailEnd/>
            </a:ln>
          </p:spPr>
        </p:pic>
        <p:pic>
          <p:nvPicPr>
            <p:cNvPr id="172" name="Picture 93"/>
            <p:cNvPicPr>
              <a:picLocks noChangeAspect="1" noChangeArrowheads="1"/>
            </p:cNvPicPr>
            <p:nvPr/>
          </p:nvPicPr>
          <p:blipFill>
            <a:blip r:embed="rId5"/>
            <a:srcRect/>
            <a:stretch>
              <a:fillRect/>
            </a:stretch>
          </p:blipFill>
          <p:spPr bwMode="auto">
            <a:xfrm>
              <a:off x="1261" y="1756"/>
              <a:ext cx="173" cy="243"/>
            </a:xfrm>
            <a:prstGeom prst="rect">
              <a:avLst/>
            </a:prstGeom>
            <a:noFill/>
            <a:ln w="9525">
              <a:noFill/>
              <a:miter lim="800000"/>
              <a:headEnd/>
              <a:tailEnd/>
            </a:ln>
          </p:spPr>
        </p:pic>
        <p:pic>
          <p:nvPicPr>
            <p:cNvPr id="173" name="Picture 94"/>
            <p:cNvPicPr>
              <a:picLocks noChangeAspect="1" noChangeArrowheads="1"/>
            </p:cNvPicPr>
            <p:nvPr/>
          </p:nvPicPr>
          <p:blipFill>
            <a:blip r:embed="rId5"/>
            <a:srcRect/>
            <a:stretch>
              <a:fillRect/>
            </a:stretch>
          </p:blipFill>
          <p:spPr bwMode="auto">
            <a:xfrm>
              <a:off x="1309" y="1819"/>
              <a:ext cx="173" cy="243"/>
            </a:xfrm>
            <a:prstGeom prst="rect">
              <a:avLst/>
            </a:prstGeom>
            <a:noFill/>
            <a:ln w="9525">
              <a:noFill/>
              <a:miter lim="800000"/>
              <a:headEnd/>
              <a:tailEnd/>
            </a:ln>
          </p:spPr>
        </p:pic>
        <p:pic>
          <p:nvPicPr>
            <p:cNvPr id="174" name="Picture 95"/>
            <p:cNvPicPr>
              <a:picLocks noChangeAspect="1" noChangeArrowheads="1"/>
            </p:cNvPicPr>
            <p:nvPr/>
          </p:nvPicPr>
          <p:blipFill>
            <a:blip r:embed="rId5"/>
            <a:srcRect/>
            <a:stretch>
              <a:fillRect/>
            </a:stretch>
          </p:blipFill>
          <p:spPr bwMode="auto">
            <a:xfrm>
              <a:off x="1358" y="1882"/>
              <a:ext cx="173" cy="243"/>
            </a:xfrm>
            <a:prstGeom prst="rect">
              <a:avLst/>
            </a:prstGeom>
            <a:noFill/>
            <a:ln w="9525">
              <a:noFill/>
              <a:miter lim="800000"/>
              <a:headEnd/>
              <a:tailEnd/>
            </a:ln>
          </p:spPr>
        </p:pic>
        <p:pic>
          <p:nvPicPr>
            <p:cNvPr id="175" name="Picture 96"/>
            <p:cNvPicPr>
              <a:picLocks noChangeAspect="1" noChangeArrowheads="1"/>
            </p:cNvPicPr>
            <p:nvPr/>
          </p:nvPicPr>
          <p:blipFill>
            <a:blip r:embed="rId5"/>
            <a:srcRect/>
            <a:stretch>
              <a:fillRect/>
            </a:stretch>
          </p:blipFill>
          <p:spPr bwMode="auto">
            <a:xfrm>
              <a:off x="1406" y="1945"/>
              <a:ext cx="174" cy="243"/>
            </a:xfrm>
            <a:prstGeom prst="rect">
              <a:avLst/>
            </a:prstGeom>
            <a:noFill/>
            <a:ln w="9525">
              <a:noFill/>
              <a:miter lim="800000"/>
              <a:headEnd/>
              <a:tailEnd/>
            </a:ln>
          </p:spPr>
        </p:pic>
        <p:pic>
          <p:nvPicPr>
            <p:cNvPr id="176" name="Picture 97"/>
            <p:cNvPicPr>
              <a:picLocks noChangeAspect="1" noChangeArrowheads="1"/>
            </p:cNvPicPr>
            <p:nvPr/>
          </p:nvPicPr>
          <p:blipFill>
            <a:blip r:embed="rId5"/>
            <a:srcRect/>
            <a:stretch>
              <a:fillRect/>
            </a:stretch>
          </p:blipFill>
          <p:spPr bwMode="auto">
            <a:xfrm>
              <a:off x="1155" y="1803"/>
              <a:ext cx="173" cy="243"/>
            </a:xfrm>
            <a:prstGeom prst="rect">
              <a:avLst/>
            </a:prstGeom>
            <a:noFill/>
            <a:ln w="9525">
              <a:noFill/>
              <a:miter lim="800000"/>
              <a:headEnd/>
              <a:tailEnd/>
            </a:ln>
          </p:spPr>
        </p:pic>
        <p:pic>
          <p:nvPicPr>
            <p:cNvPr id="177" name="Picture 98"/>
            <p:cNvPicPr>
              <a:picLocks noChangeAspect="1" noChangeArrowheads="1"/>
            </p:cNvPicPr>
            <p:nvPr/>
          </p:nvPicPr>
          <p:blipFill>
            <a:blip r:embed="rId5"/>
            <a:srcRect/>
            <a:stretch>
              <a:fillRect/>
            </a:stretch>
          </p:blipFill>
          <p:spPr bwMode="auto">
            <a:xfrm>
              <a:off x="1204" y="1866"/>
              <a:ext cx="173" cy="243"/>
            </a:xfrm>
            <a:prstGeom prst="rect">
              <a:avLst/>
            </a:prstGeom>
            <a:noFill/>
            <a:ln w="9525">
              <a:noFill/>
              <a:miter lim="800000"/>
              <a:headEnd/>
              <a:tailEnd/>
            </a:ln>
          </p:spPr>
        </p:pic>
        <p:pic>
          <p:nvPicPr>
            <p:cNvPr id="178" name="Picture 99"/>
            <p:cNvPicPr>
              <a:picLocks noChangeAspect="1" noChangeArrowheads="1"/>
            </p:cNvPicPr>
            <p:nvPr/>
          </p:nvPicPr>
          <p:blipFill>
            <a:blip r:embed="rId5"/>
            <a:srcRect/>
            <a:stretch>
              <a:fillRect/>
            </a:stretch>
          </p:blipFill>
          <p:spPr bwMode="auto">
            <a:xfrm>
              <a:off x="1252" y="1929"/>
              <a:ext cx="174" cy="243"/>
            </a:xfrm>
            <a:prstGeom prst="rect">
              <a:avLst/>
            </a:prstGeom>
            <a:noFill/>
            <a:ln w="9525">
              <a:noFill/>
              <a:miter lim="800000"/>
              <a:headEnd/>
              <a:tailEnd/>
            </a:ln>
          </p:spPr>
        </p:pic>
        <p:pic>
          <p:nvPicPr>
            <p:cNvPr id="179" name="Picture 100"/>
            <p:cNvPicPr>
              <a:picLocks noChangeAspect="1" noChangeArrowheads="1"/>
            </p:cNvPicPr>
            <p:nvPr/>
          </p:nvPicPr>
          <p:blipFill>
            <a:blip r:embed="rId5"/>
            <a:srcRect/>
            <a:stretch>
              <a:fillRect/>
            </a:stretch>
          </p:blipFill>
          <p:spPr bwMode="auto">
            <a:xfrm>
              <a:off x="1301" y="1992"/>
              <a:ext cx="173" cy="243"/>
            </a:xfrm>
            <a:prstGeom prst="rect">
              <a:avLst/>
            </a:prstGeom>
            <a:noFill/>
            <a:ln w="9525">
              <a:noFill/>
              <a:miter lim="800000"/>
              <a:headEnd/>
              <a:tailEnd/>
            </a:ln>
          </p:spPr>
        </p:pic>
        <p:pic>
          <p:nvPicPr>
            <p:cNvPr id="180" name="Picture 101"/>
            <p:cNvPicPr>
              <a:picLocks noChangeAspect="1" noChangeArrowheads="1"/>
            </p:cNvPicPr>
            <p:nvPr/>
          </p:nvPicPr>
          <p:blipFill>
            <a:blip r:embed="rId5"/>
            <a:srcRect/>
            <a:stretch>
              <a:fillRect/>
            </a:stretch>
          </p:blipFill>
          <p:spPr bwMode="auto">
            <a:xfrm>
              <a:off x="1050" y="1850"/>
              <a:ext cx="173" cy="243"/>
            </a:xfrm>
            <a:prstGeom prst="rect">
              <a:avLst/>
            </a:prstGeom>
            <a:noFill/>
            <a:ln w="9525">
              <a:noFill/>
              <a:miter lim="800000"/>
              <a:headEnd/>
              <a:tailEnd/>
            </a:ln>
          </p:spPr>
        </p:pic>
        <p:pic>
          <p:nvPicPr>
            <p:cNvPr id="181" name="Picture 102"/>
            <p:cNvPicPr>
              <a:picLocks noChangeAspect="1" noChangeArrowheads="1"/>
            </p:cNvPicPr>
            <p:nvPr/>
          </p:nvPicPr>
          <p:blipFill>
            <a:blip r:embed="rId5"/>
            <a:srcRect/>
            <a:stretch>
              <a:fillRect/>
            </a:stretch>
          </p:blipFill>
          <p:spPr bwMode="auto">
            <a:xfrm>
              <a:off x="1098" y="1913"/>
              <a:ext cx="174" cy="243"/>
            </a:xfrm>
            <a:prstGeom prst="rect">
              <a:avLst/>
            </a:prstGeom>
            <a:noFill/>
            <a:ln w="9525">
              <a:noFill/>
              <a:miter lim="800000"/>
              <a:headEnd/>
              <a:tailEnd/>
            </a:ln>
          </p:spPr>
        </p:pic>
        <p:pic>
          <p:nvPicPr>
            <p:cNvPr id="182" name="Picture 103"/>
            <p:cNvPicPr>
              <a:picLocks noChangeAspect="1" noChangeArrowheads="1"/>
            </p:cNvPicPr>
            <p:nvPr/>
          </p:nvPicPr>
          <p:blipFill>
            <a:blip r:embed="rId5"/>
            <a:srcRect/>
            <a:stretch>
              <a:fillRect/>
            </a:stretch>
          </p:blipFill>
          <p:spPr bwMode="auto">
            <a:xfrm>
              <a:off x="1147" y="1976"/>
              <a:ext cx="173" cy="243"/>
            </a:xfrm>
            <a:prstGeom prst="rect">
              <a:avLst/>
            </a:prstGeom>
            <a:noFill/>
            <a:ln w="9525">
              <a:noFill/>
              <a:miter lim="800000"/>
              <a:headEnd/>
              <a:tailEnd/>
            </a:ln>
          </p:spPr>
        </p:pic>
        <p:sp>
          <p:nvSpPr>
            <p:cNvPr id="183" name="Text Box 104"/>
            <p:cNvSpPr txBox="1">
              <a:spLocks noChangeArrowheads="1"/>
            </p:cNvSpPr>
            <p:nvPr/>
          </p:nvSpPr>
          <p:spPr bwMode="auto">
            <a:xfrm>
              <a:off x="923" y="189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84" name="Picture 105"/>
            <p:cNvPicPr>
              <a:picLocks noChangeAspect="1" noChangeArrowheads="1"/>
            </p:cNvPicPr>
            <p:nvPr/>
          </p:nvPicPr>
          <p:blipFill>
            <a:blip r:embed="rId5"/>
            <a:srcRect/>
            <a:stretch>
              <a:fillRect/>
            </a:stretch>
          </p:blipFill>
          <p:spPr bwMode="auto">
            <a:xfrm>
              <a:off x="1196" y="2039"/>
              <a:ext cx="173" cy="243"/>
            </a:xfrm>
            <a:prstGeom prst="rect">
              <a:avLst/>
            </a:prstGeom>
            <a:noFill/>
            <a:ln w="9525">
              <a:noFill/>
              <a:miter lim="800000"/>
              <a:headEnd/>
              <a:tailEnd/>
            </a:ln>
          </p:spPr>
        </p:pic>
        <p:pic>
          <p:nvPicPr>
            <p:cNvPr id="185" name="Picture 106"/>
            <p:cNvPicPr>
              <a:picLocks noChangeAspect="1" noChangeArrowheads="1"/>
            </p:cNvPicPr>
            <p:nvPr/>
          </p:nvPicPr>
          <p:blipFill>
            <a:blip r:embed="rId5"/>
            <a:srcRect/>
            <a:stretch>
              <a:fillRect/>
            </a:stretch>
          </p:blipFill>
          <p:spPr bwMode="auto">
            <a:xfrm>
              <a:off x="944" y="1898"/>
              <a:ext cx="174" cy="243"/>
            </a:xfrm>
            <a:prstGeom prst="rect">
              <a:avLst/>
            </a:prstGeom>
            <a:noFill/>
            <a:ln w="9525">
              <a:noFill/>
              <a:miter lim="800000"/>
              <a:headEnd/>
              <a:tailEnd/>
            </a:ln>
          </p:spPr>
        </p:pic>
        <p:pic>
          <p:nvPicPr>
            <p:cNvPr id="186" name="Picture 107"/>
            <p:cNvPicPr>
              <a:picLocks noChangeAspect="1" noChangeArrowheads="1"/>
            </p:cNvPicPr>
            <p:nvPr/>
          </p:nvPicPr>
          <p:blipFill>
            <a:blip r:embed="rId5"/>
            <a:srcRect/>
            <a:stretch>
              <a:fillRect/>
            </a:stretch>
          </p:blipFill>
          <p:spPr bwMode="auto">
            <a:xfrm>
              <a:off x="993" y="1960"/>
              <a:ext cx="173" cy="243"/>
            </a:xfrm>
            <a:prstGeom prst="rect">
              <a:avLst/>
            </a:prstGeom>
            <a:noFill/>
            <a:ln w="9525">
              <a:noFill/>
              <a:miter lim="800000"/>
              <a:headEnd/>
              <a:tailEnd/>
            </a:ln>
          </p:spPr>
        </p:pic>
        <p:sp>
          <p:nvSpPr>
            <p:cNvPr id="187" name="Text Box 108"/>
            <p:cNvSpPr txBox="1">
              <a:spLocks noChangeArrowheads="1"/>
            </p:cNvSpPr>
            <p:nvPr/>
          </p:nvSpPr>
          <p:spPr bwMode="auto">
            <a:xfrm>
              <a:off x="775"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88" name="Picture 109"/>
            <p:cNvPicPr>
              <a:picLocks noChangeAspect="1" noChangeArrowheads="1"/>
            </p:cNvPicPr>
            <p:nvPr/>
          </p:nvPicPr>
          <p:blipFill>
            <a:blip r:embed="rId5"/>
            <a:srcRect/>
            <a:stretch>
              <a:fillRect/>
            </a:stretch>
          </p:blipFill>
          <p:spPr bwMode="auto">
            <a:xfrm>
              <a:off x="1042" y="2023"/>
              <a:ext cx="173" cy="243"/>
            </a:xfrm>
            <a:prstGeom prst="rect">
              <a:avLst/>
            </a:prstGeom>
            <a:noFill/>
            <a:ln w="9525">
              <a:noFill/>
              <a:miter lim="800000"/>
              <a:headEnd/>
              <a:tailEnd/>
            </a:ln>
          </p:spPr>
        </p:pic>
        <p:sp>
          <p:nvSpPr>
            <p:cNvPr id="189" name="Text Box 110"/>
            <p:cNvSpPr txBox="1">
              <a:spLocks noChangeArrowheads="1"/>
            </p:cNvSpPr>
            <p:nvPr/>
          </p:nvSpPr>
          <p:spPr bwMode="auto">
            <a:xfrm>
              <a:off x="815" y="194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90" name="Picture 111"/>
            <p:cNvPicPr>
              <a:picLocks noChangeAspect="1" noChangeArrowheads="1"/>
            </p:cNvPicPr>
            <p:nvPr/>
          </p:nvPicPr>
          <p:blipFill>
            <a:blip r:embed="rId5"/>
            <a:srcRect/>
            <a:stretch>
              <a:fillRect/>
            </a:stretch>
          </p:blipFill>
          <p:spPr bwMode="auto">
            <a:xfrm>
              <a:off x="1090" y="2100"/>
              <a:ext cx="174" cy="243"/>
            </a:xfrm>
            <a:prstGeom prst="rect">
              <a:avLst/>
            </a:prstGeom>
            <a:noFill/>
            <a:ln w="9525">
              <a:noFill/>
              <a:miter lim="800000"/>
              <a:headEnd/>
              <a:tailEnd/>
            </a:ln>
          </p:spPr>
        </p:pic>
        <p:pic>
          <p:nvPicPr>
            <p:cNvPr id="191" name="Picture 112"/>
            <p:cNvPicPr>
              <a:picLocks noChangeAspect="1" noChangeArrowheads="1"/>
            </p:cNvPicPr>
            <p:nvPr/>
          </p:nvPicPr>
          <p:blipFill>
            <a:blip r:embed="rId5"/>
            <a:srcRect/>
            <a:stretch>
              <a:fillRect/>
            </a:stretch>
          </p:blipFill>
          <p:spPr bwMode="auto">
            <a:xfrm>
              <a:off x="839" y="1945"/>
              <a:ext cx="173" cy="243"/>
            </a:xfrm>
            <a:prstGeom prst="rect">
              <a:avLst/>
            </a:prstGeom>
            <a:noFill/>
            <a:ln w="9525">
              <a:noFill/>
              <a:miter lim="800000"/>
              <a:headEnd/>
              <a:tailEnd/>
            </a:ln>
          </p:spPr>
        </p:pic>
        <p:sp>
          <p:nvSpPr>
            <p:cNvPr id="192" name="Text Box 113"/>
            <p:cNvSpPr txBox="1">
              <a:spLocks noChangeArrowheads="1"/>
            </p:cNvSpPr>
            <p:nvPr/>
          </p:nvSpPr>
          <p:spPr bwMode="auto">
            <a:xfrm>
              <a:off x="621" y="187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193" name="Picture 114"/>
            <p:cNvPicPr>
              <a:picLocks noChangeAspect="1" noChangeArrowheads="1"/>
            </p:cNvPicPr>
            <p:nvPr/>
          </p:nvPicPr>
          <p:blipFill>
            <a:blip r:embed="rId5"/>
            <a:srcRect/>
            <a:stretch>
              <a:fillRect/>
            </a:stretch>
          </p:blipFill>
          <p:spPr bwMode="auto">
            <a:xfrm>
              <a:off x="888" y="2008"/>
              <a:ext cx="173" cy="243"/>
            </a:xfrm>
            <a:prstGeom prst="rect">
              <a:avLst/>
            </a:prstGeom>
            <a:noFill/>
            <a:ln w="9525">
              <a:noFill/>
              <a:miter lim="800000"/>
              <a:headEnd/>
              <a:tailEnd/>
            </a:ln>
          </p:spPr>
        </p:pic>
        <p:pic>
          <p:nvPicPr>
            <p:cNvPr id="194" name="Picture 115"/>
            <p:cNvPicPr>
              <a:picLocks noChangeAspect="1" noChangeArrowheads="1"/>
            </p:cNvPicPr>
            <p:nvPr/>
          </p:nvPicPr>
          <p:blipFill>
            <a:blip r:embed="rId6"/>
            <a:srcRect/>
            <a:stretch>
              <a:fillRect/>
            </a:stretch>
          </p:blipFill>
          <p:spPr bwMode="auto">
            <a:xfrm>
              <a:off x="936" y="2070"/>
              <a:ext cx="174" cy="244"/>
            </a:xfrm>
            <a:prstGeom prst="rect">
              <a:avLst/>
            </a:prstGeom>
            <a:noFill/>
            <a:ln w="9525">
              <a:noFill/>
              <a:miter lim="800000"/>
              <a:headEnd/>
              <a:tailEnd/>
            </a:ln>
          </p:spPr>
        </p:pic>
        <p:pic>
          <p:nvPicPr>
            <p:cNvPr id="195" name="Picture 116"/>
            <p:cNvPicPr>
              <a:picLocks noChangeAspect="1" noChangeArrowheads="1"/>
            </p:cNvPicPr>
            <p:nvPr/>
          </p:nvPicPr>
          <p:blipFill>
            <a:blip r:embed="rId5"/>
            <a:srcRect/>
            <a:stretch>
              <a:fillRect/>
            </a:stretch>
          </p:blipFill>
          <p:spPr bwMode="auto">
            <a:xfrm>
              <a:off x="985" y="2133"/>
              <a:ext cx="173" cy="243"/>
            </a:xfrm>
            <a:prstGeom prst="rect">
              <a:avLst/>
            </a:prstGeom>
            <a:noFill/>
            <a:ln w="9525">
              <a:noFill/>
              <a:miter lim="800000"/>
              <a:headEnd/>
              <a:tailEnd/>
            </a:ln>
          </p:spPr>
        </p:pic>
        <p:pic>
          <p:nvPicPr>
            <p:cNvPr id="196" name="Picture 117"/>
            <p:cNvPicPr>
              <a:picLocks noChangeAspect="1" noChangeArrowheads="1"/>
            </p:cNvPicPr>
            <p:nvPr/>
          </p:nvPicPr>
          <p:blipFill>
            <a:blip r:embed="rId5"/>
            <a:srcRect/>
            <a:stretch>
              <a:fillRect/>
            </a:stretch>
          </p:blipFill>
          <p:spPr bwMode="auto">
            <a:xfrm>
              <a:off x="1455" y="2008"/>
              <a:ext cx="173" cy="243"/>
            </a:xfrm>
            <a:prstGeom prst="rect">
              <a:avLst/>
            </a:prstGeom>
            <a:noFill/>
            <a:ln w="9525">
              <a:noFill/>
              <a:miter lim="800000"/>
              <a:headEnd/>
              <a:tailEnd/>
            </a:ln>
          </p:spPr>
        </p:pic>
        <p:sp>
          <p:nvSpPr>
            <p:cNvPr id="197" name="Text Box 118"/>
            <p:cNvSpPr txBox="1">
              <a:spLocks noChangeArrowheads="1"/>
            </p:cNvSpPr>
            <p:nvPr/>
          </p:nvSpPr>
          <p:spPr bwMode="auto">
            <a:xfrm>
              <a:off x="871" y="200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98" name="Text Box 119"/>
            <p:cNvSpPr txBox="1">
              <a:spLocks noChangeArrowheads="1"/>
            </p:cNvSpPr>
            <p:nvPr/>
          </p:nvSpPr>
          <p:spPr bwMode="auto">
            <a:xfrm>
              <a:off x="972"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199" name="Text Box 120"/>
            <p:cNvSpPr txBox="1">
              <a:spLocks noChangeArrowheads="1"/>
            </p:cNvSpPr>
            <p:nvPr/>
          </p:nvSpPr>
          <p:spPr bwMode="auto">
            <a:xfrm>
              <a:off x="1080" y="189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200" name="Picture 121"/>
            <p:cNvPicPr>
              <a:picLocks noChangeAspect="1" noChangeArrowheads="1"/>
            </p:cNvPicPr>
            <p:nvPr/>
          </p:nvPicPr>
          <p:blipFill>
            <a:blip r:embed="rId5"/>
            <a:srcRect/>
            <a:stretch>
              <a:fillRect/>
            </a:stretch>
          </p:blipFill>
          <p:spPr bwMode="auto">
            <a:xfrm>
              <a:off x="1350" y="2055"/>
              <a:ext cx="173" cy="243"/>
            </a:xfrm>
            <a:prstGeom prst="rect">
              <a:avLst/>
            </a:prstGeom>
            <a:noFill/>
            <a:ln w="9525">
              <a:noFill/>
              <a:miter lim="800000"/>
              <a:headEnd/>
              <a:tailEnd/>
            </a:ln>
          </p:spPr>
        </p:pic>
        <p:pic>
          <p:nvPicPr>
            <p:cNvPr id="201" name="Picture 122"/>
            <p:cNvPicPr>
              <a:picLocks noChangeAspect="1" noChangeArrowheads="1"/>
            </p:cNvPicPr>
            <p:nvPr/>
          </p:nvPicPr>
          <p:blipFill>
            <a:blip r:embed="rId5"/>
            <a:srcRect/>
            <a:stretch>
              <a:fillRect/>
            </a:stretch>
          </p:blipFill>
          <p:spPr bwMode="auto">
            <a:xfrm>
              <a:off x="1244" y="2102"/>
              <a:ext cx="174" cy="243"/>
            </a:xfrm>
            <a:prstGeom prst="rect">
              <a:avLst/>
            </a:prstGeom>
            <a:noFill/>
            <a:ln w="9525">
              <a:noFill/>
              <a:miter lim="800000"/>
              <a:headEnd/>
              <a:tailEnd/>
            </a:ln>
          </p:spPr>
        </p:pic>
        <p:pic>
          <p:nvPicPr>
            <p:cNvPr id="202" name="Picture 123"/>
            <p:cNvPicPr>
              <a:picLocks noChangeAspect="1" noChangeArrowheads="1"/>
            </p:cNvPicPr>
            <p:nvPr/>
          </p:nvPicPr>
          <p:blipFill>
            <a:blip r:embed="rId5"/>
            <a:srcRect/>
            <a:stretch>
              <a:fillRect/>
            </a:stretch>
          </p:blipFill>
          <p:spPr bwMode="auto">
            <a:xfrm>
              <a:off x="1139" y="2149"/>
              <a:ext cx="173" cy="243"/>
            </a:xfrm>
            <a:prstGeom prst="rect">
              <a:avLst/>
            </a:prstGeom>
            <a:noFill/>
            <a:ln w="9525">
              <a:noFill/>
              <a:miter lim="800000"/>
              <a:headEnd/>
              <a:tailEnd/>
            </a:ln>
          </p:spPr>
        </p:pic>
        <p:sp>
          <p:nvSpPr>
            <p:cNvPr id="203" name="Text Box 124"/>
            <p:cNvSpPr txBox="1">
              <a:spLocks noChangeArrowheads="1"/>
            </p:cNvSpPr>
            <p:nvPr/>
          </p:nvSpPr>
          <p:spPr bwMode="auto">
            <a:xfrm>
              <a:off x="920" y="2057"/>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04" name="Text Box 125"/>
            <p:cNvSpPr txBox="1">
              <a:spLocks noChangeArrowheads="1"/>
            </p:cNvSpPr>
            <p:nvPr/>
          </p:nvSpPr>
          <p:spPr bwMode="auto">
            <a:xfrm>
              <a:off x="1018" y="201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05" name="Text Box 126"/>
            <p:cNvSpPr txBox="1">
              <a:spLocks noChangeArrowheads="1"/>
            </p:cNvSpPr>
            <p:nvPr/>
          </p:nvSpPr>
          <p:spPr bwMode="auto">
            <a:xfrm>
              <a:off x="763" y="204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06" name="Text Box 127"/>
            <p:cNvSpPr txBox="1">
              <a:spLocks noChangeArrowheads="1"/>
            </p:cNvSpPr>
            <p:nvPr/>
          </p:nvSpPr>
          <p:spPr bwMode="auto">
            <a:xfrm>
              <a:off x="664" y="191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07" name="Text Box 128"/>
            <p:cNvSpPr txBox="1">
              <a:spLocks noChangeArrowheads="1"/>
            </p:cNvSpPr>
            <p:nvPr/>
          </p:nvSpPr>
          <p:spPr bwMode="auto">
            <a:xfrm>
              <a:off x="1240" y="191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08" name="Text Box 129"/>
            <p:cNvSpPr txBox="1">
              <a:spLocks noChangeArrowheads="1"/>
            </p:cNvSpPr>
            <p:nvPr/>
          </p:nvSpPr>
          <p:spPr bwMode="auto">
            <a:xfrm>
              <a:off x="1135" y="1958"/>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09" name="Text Box 130"/>
            <p:cNvSpPr txBox="1">
              <a:spLocks noChangeArrowheads="1"/>
            </p:cNvSpPr>
            <p:nvPr/>
          </p:nvSpPr>
          <p:spPr bwMode="auto">
            <a:xfrm>
              <a:off x="1190" y="185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0" name="Text Box 131"/>
            <p:cNvSpPr txBox="1">
              <a:spLocks noChangeArrowheads="1"/>
            </p:cNvSpPr>
            <p:nvPr/>
          </p:nvSpPr>
          <p:spPr bwMode="auto">
            <a:xfrm>
              <a:off x="987" y="177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1" name="Text Box 132"/>
            <p:cNvSpPr txBox="1">
              <a:spLocks noChangeArrowheads="1"/>
            </p:cNvSpPr>
            <p:nvPr/>
          </p:nvSpPr>
          <p:spPr bwMode="auto">
            <a:xfrm>
              <a:off x="1034" y="184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2" name="Text Box 133"/>
            <p:cNvSpPr txBox="1">
              <a:spLocks noChangeArrowheads="1"/>
            </p:cNvSpPr>
            <p:nvPr/>
          </p:nvSpPr>
          <p:spPr bwMode="auto">
            <a:xfrm>
              <a:off x="877" y="1820"/>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3" name="Text Box 134"/>
            <p:cNvSpPr txBox="1">
              <a:spLocks noChangeArrowheads="1"/>
            </p:cNvSpPr>
            <p:nvPr/>
          </p:nvSpPr>
          <p:spPr bwMode="auto">
            <a:xfrm>
              <a:off x="726" y="1812"/>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4" name="Text Box 135"/>
            <p:cNvSpPr txBox="1">
              <a:spLocks noChangeArrowheads="1"/>
            </p:cNvSpPr>
            <p:nvPr/>
          </p:nvSpPr>
          <p:spPr bwMode="auto">
            <a:xfrm>
              <a:off x="1043" y="1666"/>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5" name="Text Box 136"/>
            <p:cNvSpPr txBox="1">
              <a:spLocks noChangeArrowheads="1"/>
            </p:cNvSpPr>
            <p:nvPr/>
          </p:nvSpPr>
          <p:spPr bwMode="auto">
            <a:xfrm>
              <a:off x="831" y="1765"/>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6" name="Text Box 137"/>
            <p:cNvSpPr txBox="1">
              <a:spLocks noChangeArrowheads="1"/>
            </p:cNvSpPr>
            <p:nvPr/>
          </p:nvSpPr>
          <p:spPr bwMode="auto">
            <a:xfrm>
              <a:off x="1138" y="1789"/>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7" name="Text Box 138"/>
            <p:cNvSpPr txBox="1">
              <a:spLocks noChangeArrowheads="1"/>
            </p:cNvSpPr>
            <p:nvPr/>
          </p:nvSpPr>
          <p:spPr bwMode="auto">
            <a:xfrm>
              <a:off x="1083" y="1721"/>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8" name="Text Box 139"/>
            <p:cNvSpPr txBox="1">
              <a:spLocks noChangeArrowheads="1"/>
            </p:cNvSpPr>
            <p:nvPr/>
          </p:nvSpPr>
          <p:spPr bwMode="auto">
            <a:xfrm>
              <a:off x="932" y="1713"/>
              <a:ext cx="619" cy="363"/>
            </a:xfrm>
            <a:prstGeom prst="rect">
              <a:avLst/>
            </a:prstGeom>
            <a:noFill/>
            <a:ln w="9525">
              <a:noFill/>
              <a:miter lim="800000"/>
              <a:headEnd/>
              <a:tailEnd/>
            </a:ln>
          </p:spPr>
          <p:txBody>
            <a:bodyPr wrap="none">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sp>
          <p:nvSpPr>
            <p:cNvPr id="219" name="Text Box 140"/>
            <p:cNvSpPr txBox="1">
              <a:spLocks noChangeArrowheads="1"/>
            </p:cNvSpPr>
            <p:nvPr/>
          </p:nvSpPr>
          <p:spPr bwMode="auto">
            <a:xfrm>
              <a:off x="867" y="2018"/>
              <a:ext cx="305" cy="549"/>
            </a:xfrm>
            <a:prstGeom prst="rect">
              <a:avLst/>
            </a:prstGeom>
            <a:noFill/>
            <a:ln w="9525">
              <a:noFill/>
              <a:miter lim="800000"/>
              <a:headEnd/>
              <a:tailEnd/>
            </a:ln>
          </p:spPr>
          <p:txBody>
            <a:bodyPr>
              <a:spAutoFit/>
            </a:bodyPr>
            <a:lstStyle/>
            <a:p>
              <a:pPr algn="ctr" eaLnBrk="0" hangingPunct="0">
                <a:lnSpc>
                  <a:spcPct val="90000"/>
                </a:lnSpc>
                <a:spcBef>
                  <a:spcPct val="30000"/>
                </a:spcBef>
                <a:buClr>
                  <a:schemeClr val="tx2"/>
                </a:buClr>
                <a:buSzPct val="75000"/>
                <a:buFont typeface="Wingdings" pitchFamily="2" charset="2"/>
                <a:buNone/>
              </a:pPr>
              <a:r>
                <a:rPr lang="en-US" sz="700" dirty="0">
                  <a:latin typeface="Arial" pitchFamily="34" charset="0"/>
                  <a:cs typeface="Arial" pitchFamily="34" charset="0"/>
                </a:rPr>
                <a:t>VM</a:t>
              </a:r>
            </a:p>
          </p:txBody>
        </p:sp>
        <p:pic>
          <p:nvPicPr>
            <p:cNvPr id="220" name="Picture 141"/>
            <p:cNvPicPr>
              <a:picLocks noChangeAspect="1" noChangeArrowheads="1"/>
            </p:cNvPicPr>
            <p:nvPr/>
          </p:nvPicPr>
          <p:blipFill>
            <a:blip r:embed="rId7">
              <a:lum bright="36000"/>
            </a:blip>
            <a:srcRect/>
            <a:stretch>
              <a:fillRect/>
            </a:stretch>
          </p:blipFill>
          <p:spPr bwMode="auto">
            <a:xfrm>
              <a:off x="563" y="1969"/>
              <a:ext cx="382" cy="277"/>
            </a:xfrm>
            <a:prstGeom prst="rect">
              <a:avLst/>
            </a:prstGeom>
            <a:noFill/>
            <a:ln w="9525">
              <a:noFill/>
              <a:miter lim="800000"/>
              <a:headEnd/>
              <a:tailEnd/>
            </a:ln>
          </p:spPr>
        </p:pic>
        <p:pic>
          <p:nvPicPr>
            <p:cNvPr id="221" name="Picture 142"/>
            <p:cNvPicPr>
              <a:picLocks noChangeAspect="1" noChangeArrowheads="1"/>
            </p:cNvPicPr>
            <p:nvPr/>
          </p:nvPicPr>
          <p:blipFill>
            <a:blip r:embed="rId8"/>
            <a:srcRect/>
            <a:stretch>
              <a:fillRect/>
            </a:stretch>
          </p:blipFill>
          <p:spPr bwMode="auto">
            <a:xfrm>
              <a:off x="312" y="1861"/>
              <a:ext cx="435" cy="508"/>
            </a:xfrm>
            <a:prstGeom prst="rect">
              <a:avLst/>
            </a:prstGeom>
            <a:noFill/>
            <a:ln w="9525">
              <a:noFill/>
              <a:miter lim="800000"/>
              <a:headEnd/>
              <a:tailEnd/>
            </a:ln>
          </p:spPr>
        </p:pic>
        <p:pic>
          <p:nvPicPr>
            <p:cNvPr id="222" name="Picture 143"/>
            <p:cNvPicPr>
              <a:picLocks noChangeAspect="1" noChangeArrowheads="1"/>
            </p:cNvPicPr>
            <p:nvPr/>
          </p:nvPicPr>
          <p:blipFill>
            <a:blip r:embed="rId9"/>
            <a:srcRect/>
            <a:stretch>
              <a:fillRect/>
            </a:stretch>
          </p:blipFill>
          <p:spPr bwMode="auto">
            <a:xfrm>
              <a:off x="76" y="1804"/>
              <a:ext cx="332" cy="445"/>
            </a:xfrm>
            <a:prstGeom prst="rect">
              <a:avLst/>
            </a:prstGeom>
            <a:noFill/>
            <a:ln w="9525">
              <a:noFill/>
              <a:miter lim="800000"/>
              <a:headEnd/>
              <a:tailEnd/>
            </a:ln>
          </p:spPr>
        </p:pic>
      </p:grpSp>
      <p:grpSp>
        <p:nvGrpSpPr>
          <p:cNvPr id="5" name="Group 144"/>
          <p:cNvGrpSpPr>
            <a:grpSpLocks/>
          </p:cNvGrpSpPr>
          <p:nvPr/>
        </p:nvGrpSpPr>
        <p:grpSpPr bwMode="auto">
          <a:xfrm>
            <a:off x="4705174" y="3288471"/>
            <a:ext cx="903287" cy="560509"/>
            <a:chOff x="3505" y="107"/>
            <a:chExt cx="1659" cy="1155"/>
          </a:xfrm>
          <a:effectLst>
            <a:outerShdw blurRad="50800" dist="38100" dir="5400000" algn="t" rotWithShape="0">
              <a:prstClr val="black">
                <a:alpha val="40000"/>
              </a:prstClr>
            </a:outerShdw>
          </a:effectLst>
        </p:grpSpPr>
        <p:pic>
          <p:nvPicPr>
            <p:cNvPr id="224" name="Picture 145"/>
            <p:cNvPicPr>
              <a:picLocks noChangeAspect="1" noChangeArrowheads="1"/>
            </p:cNvPicPr>
            <p:nvPr/>
          </p:nvPicPr>
          <p:blipFill>
            <a:blip r:embed="rId10"/>
            <a:srcRect/>
            <a:stretch>
              <a:fillRect/>
            </a:stretch>
          </p:blipFill>
          <p:spPr bwMode="auto">
            <a:xfrm>
              <a:off x="3505" y="343"/>
              <a:ext cx="1659" cy="919"/>
            </a:xfrm>
            <a:prstGeom prst="rect">
              <a:avLst/>
            </a:prstGeom>
            <a:noFill/>
            <a:ln w="9525">
              <a:noFill/>
              <a:miter lim="800000"/>
              <a:headEnd/>
              <a:tailEnd/>
            </a:ln>
          </p:spPr>
        </p:pic>
        <p:pic>
          <p:nvPicPr>
            <p:cNvPr id="225" name="Picture 146"/>
            <p:cNvPicPr>
              <a:picLocks noChangeAspect="1" noChangeArrowheads="1"/>
            </p:cNvPicPr>
            <p:nvPr/>
          </p:nvPicPr>
          <p:blipFill>
            <a:blip r:embed="rId11"/>
            <a:srcRect/>
            <a:stretch>
              <a:fillRect/>
            </a:stretch>
          </p:blipFill>
          <p:spPr bwMode="auto">
            <a:xfrm>
              <a:off x="4683" y="312"/>
              <a:ext cx="339" cy="518"/>
            </a:xfrm>
            <a:prstGeom prst="rect">
              <a:avLst/>
            </a:prstGeom>
            <a:noFill/>
            <a:ln w="9525">
              <a:noFill/>
              <a:miter lim="800000"/>
              <a:headEnd/>
              <a:tailEnd/>
            </a:ln>
          </p:spPr>
        </p:pic>
        <p:pic>
          <p:nvPicPr>
            <p:cNvPr id="226" name="Picture 147"/>
            <p:cNvPicPr>
              <a:picLocks noChangeAspect="1" noChangeArrowheads="1"/>
            </p:cNvPicPr>
            <p:nvPr/>
          </p:nvPicPr>
          <p:blipFill>
            <a:blip r:embed="rId12"/>
            <a:srcRect/>
            <a:stretch>
              <a:fillRect/>
            </a:stretch>
          </p:blipFill>
          <p:spPr bwMode="auto">
            <a:xfrm>
              <a:off x="3886" y="107"/>
              <a:ext cx="346" cy="509"/>
            </a:xfrm>
            <a:prstGeom prst="rect">
              <a:avLst/>
            </a:prstGeom>
            <a:noFill/>
            <a:ln w="9525">
              <a:noFill/>
              <a:miter lim="800000"/>
              <a:headEnd/>
              <a:tailEnd/>
            </a:ln>
          </p:spPr>
        </p:pic>
        <p:pic>
          <p:nvPicPr>
            <p:cNvPr id="227" name="Picture 148"/>
            <p:cNvPicPr>
              <a:picLocks noChangeAspect="1" noChangeArrowheads="1"/>
            </p:cNvPicPr>
            <p:nvPr/>
          </p:nvPicPr>
          <p:blipFill>
            <a:blip r:embed="rId13"/>
            <a:srcRect/>
            <a:stretch>
              <a:fillRect/>
            </a:stretch>
          </p:blipFill>
          <p:spPr bwMode="auto">
            <a:xfrm>
              <a:off x="4282" y="140"/>
              <a:ext cx="352" cy="518"/>
            </a:xfrm>
            <a:prstGeom prst="rect">
              <a:avLst/>
            </a:prstGeom>
            <a:noFill/>
            <a:ln w="9525">
              <a:noFill/>
              <a:miter lim="800000"/>
              <a:headEnd/>
              <a:tailEnd/>
            </a:ln>
          </p:spPr>
        </p:pic>
        <p:pic>
          <p:nvPicPr>
            <p:cNvPr id="228" name="Picture 149"/>
            <p:cNvPicPr>
              <a:picLocks noChangeAspect="1" noChangeArrowheads="1"/>
            </p:cNvPicPr>
            <p:nvPr/>
          </p:nvPicPr>
          <p:blipFill>
            <a:blip r:embed="rId14"/>
            <a:srcRect/>
            <a:stretch>
              <a:fillRect/>
            </a:stretch>
          </p:blipFill>
          <p:spPr bwMode="auto">
            <a:xfrm>
              <a:off x="3937" y="593"/>
              <a:ext cx="361" cy="550"/>
            </a:xfrm>
            <a:prstGeom prst="rect">
              <a:avLst/>
            </a:prstGeom>
            <a:noFill/>
            <a:ln w="9525">
              <a:noFill/>
              <a:miter lim="800000"/>
              <a:headEnd/>
              <a:tailEnd/>
            </a:ln>
          </p:spPr>
        </p:pic>
        <p:pic>
          <p:nvPicPr>
            <p:cNvPr id="229" name="Picture 150"/>
            <p:cNvPicPr>
              <a:picLocks noChangeAspect="1" noChangeArrowheads="1"/>
            </p:cNvPicPr>
            <p:nvPr/>
          </p:nvPicPr>
          <p:blipFill>
            <a:blip r:embed="rId15"/>
            <a:srcRect/>
            <a:stretch>
              <a:fillRect/>
            </a:stretch>
          </p:blipFill>
          <p:spPr bwMode="auto">
            <a:xfrm>
              <a:off x="4418" y="587"/>
              <a:ext cx="348" cy="518"/>
            </a:xfrm>
            <a:prstGeom prst="rect">
              <a:avLst/>
            </a:prstGeom>
            <a:noFill/>
            <a:ln w="9525">
              <a:noFill/>
              <a:miter lim="800000"/>
              <a:headEnd/>
              <a:tailEnd/>
            </a:ln>
          </p:spPr>
        </p:pic>
        <p:pic>
          <p:nvPicPr>
            <p:cNvPr id="230" name="Picture 151"/>
            <p:cNvPicPr>
              <a:picLocks noChangeAspect="1" noChangeArrowheads="1"/>
            </p:cNvPicPr>
            <p:nvPr/>
          </p:nvPicPr>
          <p:blipFill>
            <a:blip r:embed="rId16"/>
            <a:srcRect/>
            <a:stretch>
              <a:fillRect/>
            </a:stretch>
          </p:blipFill>
          <p:spPr bwMode="auto">
            <a:xfrm>
              <a:off x="3590" y="398"/>
              <a:ext cx="330" cy="518"/>
            </a:xfrm>
            <a:prstGeom prst="rect">
              <a:avLst/>
            </a:prstGeom>
            <a:noFill/>
            <a:ln w="9525">
              <a:noFill/>
              <a:miter lim="800000"/>
              <a:headEnd/>
              <a:tailEnd/>
            </a:ln>
          </p:spPr>
        </p:pic>
        <p:pic>
          <p:nvPicPr>
            <p:cNvPr id="231" name="Picture 152"/>
            <p:cNvPicPr>
              <a:picLocks noChangeAspect="1" noChangeArrowheads="1"/>
            </p:cNvPicPr>
            <p:nvPr/>
          </p:nvPicPr>
          <p:blipFill>
            <a:blip r:embed="rId17"/>
            <a:srcRect/>
            <a:stretch>
              <a:fillRect/>
            </a:stretch>
          </p:blipFill>
          <p:spPr bwMode="auto">
            <a:xfrm>
              <a:off x="3732" y="332"/>
              <a:ext cx="942" cy="501"/>
            </a:xfrm>
            <a:prstGeom prst="rect">
              <a:avLst/>
            </a:prstGeom>
            <a:noFill/>
            <a:ln w="9525">
              <a:noFill/>
              <a:miter lim="800000"/>
              <a:headEnd/>
              <a:tailEnd/>
            </a:ln>
            <a:effectLst>
              <a:outerShdw dist="17961" dir="2700000" algn="ctr" rotWithShape="0">
                <a:schemeClr val="bg2"/>
              </a:outerShdw>
            </a:effectLst>
          </p:spPr>
        </p:pic>
      </p:grpSp>
      <p:grpSp>
        <p:nvGrpSpPr>
          <p:cNvPr id="7" name="Group 144"/>
          <p:cNvGrpSpPr>
            <a:grpSpLocks/>
          </p:cNvGrpSpPr>
          <p:nvPr/>
        </p:nvGrpSpPr>
        <p:grpSpPr bwMode="auto">
          <a:xfrm>
            <a:off x="4691527" y="3848029"/>
            <a:ext cx="903287" cy="560509"/>
            <a:chOff x="3505" y="107"/>
            <a:chExt cx="1659" cy="1155"/>
          </a:xfrm>
          <a:effectLst>
            <a:outerShdw blurRad="50800" dist="38100" dir="5400000" algn="t" rotWithShape="0">
              <a:prstClr val="black">
                <a:alpha val="40000"/>
              </a:prstClr>
            </a:outerShdw>
          </a:effectLst>
        </p:grpSpPr>
        <p:pic>
          <p:nvPicPr>
            <p:cNvPr id="233" name="Picture 145"/>
            <p:cNvPicPr>
              <a:picLocks noChangeAspect="1" noChangeArrowheads="1"/>
            </p:cNvPicPr>
            <p:nvPr/>
          </p:nvPicPr>
          <p:blipFill>
            <a:blip r:embed="rId10"/>
            <a:srcRect/>
            <a:stretch>
              <a:fillRect/>
            </a:stretch>
          </p:blipFill>
          <p:spPr bwMode="auto">
            <a:xfrm>
              <a:off x="3505" y="343"/>
              <a:ext cx="1659" cy="919"/>
            </a:xfrm>
            <a:prstGeom prst="rect">
              <a:avLst/>
            </a:prstGeom>
            <a:noFill/>
            <a:ln w="9525">
              <a:noFill/>
              <a:miter lim="800000"/>
              <a:headEnd/>
              <a:tailEnd/>
            </a:ln>
          </p:spPr>
        </p:pic>
        <p:pic>
          <p:nvPicPr>
            <p:cNvPr id="234" name="Picture 146"/>
            <p:cNvPicPr>
              <a:picLocks noChangeAspect="1" noChangeArrowheads="1"/>
            </p:cNvPicPr>
            <p:nvPr/>
          </p:nvPicPr>
          <p:blipFill>
            <a:blip r:embed="rId11"/>
            <a:srcRect/>
            <a:stretch>
              <a:fillRect/>
            </a:stretch>
          </p:blipFill>
          <p:spPr bwMode="auto">
            <a:xfrm>
              <a:off x="4683" y="312"/>
              <a:ext cx="339" cy="518"/>
            </a:xfrm>
            <a:prstGeom prst="rect">
              <a:avLst/>
            </a:prstGeom>
            <a:noFill/>
            <a:ln w="9525">
              <a:noFill/>
              <a:miter lim="800000"/>
              <a:headEnd/>
              <a:tailEnd/>
            </a:ln>
          </p:spPr>
        </p:pic>
        <p:pic>
          <p:nvPicPr>
            <p:cNvPr id="235" name="Picture 147"/>
            <p:cNvPicPr>
              <a:picLocks noChangeAspect="1" noChangeArrowheads="1"/>
            </p:cNvPicPr>
            <p:nvPr/>
          </p:nvPicPr>
          <p:blipFill>
            <a:blip r:embed="rId12"/>
            <a:srcRect/>
            <a:stretch>
              <a:fillRect/>
            </a:stretch>
          </p:blipFill>
          <p:spPr bwMode="auto">
            <a:xfrm>
              <a:off x="3886" y="107"/>
              <a:ext cx="346" cy="509"/>
            </a:xfrm>
            <a:prstGeom prst="rect">
              <a:avLst/>
            </a:prstGeom>
            <a:noFill/>
            <a:ln w="9525">
              <a:noFill/>
              <a:miter lim="800000"/>
              <a:headEnd/>
              <a:tailEnd/>
            </a:ln>
          </p:spPr>
        </p:pic>
        <p:pic>
          <p:nvPicPr>
            <p:cNvPr id="236" name="Picture 148"/>
            <p:cNvPicPr>
              <a:picLocks noChangeAspect="1" noChangeArrowheads="1"/>
            </p:cNvPicPr>
            <p:nvPr/>
          </p:nvPicPr>
          <p:blipFill>
            <a:blip r:embed="rId13"/>
            <a:srcRect/>
            <a:stretch>
              <a:fillRect/>
            </a:stretch>
          </p:blipFill>
          <p:spPr bwMode="auto">
            <a:xfrm>
              <a:off x="4282" y="140"/>
              <a:ext cx="352" cy="518"/>
            </a:xfrm>
            <a:prstGeom prst="rect">
              <a:avLst/>
            </a:prstGeom>
            <a:noFill/>
            <a:ln w="9525">
              <a:noFill/>
              <a:miter lim="800000"/>
              <a:headEnd/>
              <a:tailEnd/>
            </a:ln>
          </p:spPr>
        </p:pic>
        <p:pic>
          <p:nvPicPr>
            <p:cNvPr id="237" name="Picture 149"/>
            <p:cNvPicPr>
              <a:picLocks noChangeAspect="1" noChangeArrowheads="1"/>
            </p:cNvPicPr>
            <p:nvPr/>
          </p:nvPicPr>
          <p:blipFill>
            <a:blip r:embed="rId14"/>
            <a:srcRect/>
            <a:stretch>
              <a:fillRect/>
            </a:stretch>
          </p:blipFill>
          <p:spPr bwMode="auto">
            <a:xfrm>
              <a:off x="3937" y="593"/>
              <a:ext cx="361" cy="550"/>
            </a:xfrm>
            <a:prstGeom prst="rect">
              <a:avLst/>
            </a:prstGeom>
            <a:noFill/>
            <a:ln w="9525">
              <a:noFill/>
              <a:miter lim="800000"/>
              <a:headEnd/>
              <a:tailEnd/>
            </a:ln>
          </p:spPr>
        </p:pic>
        <p:pic>
          <p:nvPicPr>
            <p:cNvPr id="238" name="Picture 150"/>
            <p:cNvPicPr>
              <a:picLocks noChangeAspect="1" noChangeArrowheads="1"/>
            </p:cNvPicPr>
            <p:nvPr/>
          </p:nvPicPr>
          <p:blipFill>
            <a:blip r:embed="rId15"/>
            <a:srcRect/>
            <a:stretch>
              <a:fillRect/>
            </a:stretch>
          </p:blipFill>
          <p:spPr bwMode="auto">
            <a:xfrm>
              <a:off x="4418" y="587"/>
              <a:ext cx="348" cy="518"/>
            </a:xfrm>
            <a:prstGeom prst="rect">
              <a:avLst/>
            </a:prstGeom>
            <a:noFill/>
            <a:ln w="9525">
              <a:noFill/>
              <a:miter lim="800000"/>
              <a:headEnd/>
              <a:tailEnd/>
            </a:ln>
          </p:spPr>
        </p:pic>
        <p:pic>
          <p:nvPicPr>
            <p:cNvPr id="239" name="Picture 151"/>
            <p:cNvPicPr>
              <a:picLocks noChangeAspect="1" noChangeArrowheads="1"/>
            </p:cNvPicPr>
            <p:nvPr/>
          </p:nvPicPr>
          <p:blipFill>
            <a:blip r:embed="rId16"/>
            <a:srcRect/>
            <a:stretch>
              <a:fillRect/>
            </a:stretch>
          </p:blipFill>
          <p:spPr bwMode="auto">
            <a:xfrm>
              <a:off x="3590" y="398"/>
              <a:ext cx="330" cy="518"/>
            </a:xfrm>
            <a:prstGeom prst="rect">
              <a:avLst/>
            </a:prstGeom>
            <a:noFill/>
            <a:ln w="9525">
              <a:noFill/>
              <a:miter lim="800000"/>
              <a:headEnd/>
              <a:tailEnd/>
            </a:ln>
          </p:spPr>
        </p:pic>
        <p:pic>
          <p:nvPicPr>
            <p:cNvPr id="240" name="Picture 152"/>
            <p:cNvPicPr>
              <a:picLocks noChangeAspect="1" noChangeArrowheads="1"/>
            </p:cNvPicPr>
            <p:nvPr/>
          </p:nvPicPr>
          <p:blipFill>
            <a:blip r:embed="rId17"/>
            <a:srcRect/>
            <a:stretch>
              <a:fillRect/>
            </a:stretch>
          </p:blipFill>
          <p:spPr bwMode="auto">
            <a:xfrm>
              <a:off x="3732" y="332"/>
              <a:ext cx="942" cy="501"/>
            </a:xfrm>
            <a:prstGeom prst="rect">
              <a:avLst/>
            </a:prstGeom>
            <a:noFill/>
            <a:ln w="9525">
              <a:noFill/>
              <a:miter lim="800000"/>
              <a:headEnd/>
              <a:tailEnd/>
            </a:ln>
            <a:effectLst>
              <a:outerShdw dist="17961" dir="2700000" algn="ctr" rotWithShape="0">
                <a:schemeClr val="bg2"/>
              </a:outerShdw>
            </a:effectLst>
          </p:spPr>
        </p:pic>
      </p:grpSp>
      <p:grpSp>
        <p:nvGrpSpPr>
          <p:cNvPr id="8" name="Group 73"/>
          <p:cNvGrpSpPr>
            <a:grpSpLocks/>
          </p:cNvGrpSpPr>
          <p:nvPr/>
        </p:nvGrpSpPr>
        <p:grpSpPr bwMode="auto">
          <a:xfrm>
            <a:off x="6182473" y="4451004"/>
            <a:ext cx="946150" cy="644997"/>
            <a:chOff x="3456" y="2736"/>
            <a:chExt cx="2162" cy="1419"/>
          </a:xfrm>
          <a:effectLst/>
        </p:grpSpPr>
        <p:pic>
          <p:nvPicPr>
            <p:cNvPr id="242" name="Picture 74"/>
            <p:cNvPicPr>
              <a:picLocks noChangeAspect="1" noChangeArrowheads="1"/>
            </p:cNvPicPr>
            <p:nvPr/>
          </p:nvPicPr>
          <p:blipFill>
            <a:blip r:embed="rId18"/>
            <a:srcRect/>
            <a:stretch>
              <a:fillRect/>
            </a:stretch>
          </p:blipFill>
          <p:spPr bwMode="auto">
            <a:xfrm>
              <a:off x="3456" y="3023"/>
              <a:ext cx="2162" cy="1132"/>
            </a:xfrm>
            <a:prstGeom prst="rect">
              <a:avLst/>
            </a:prstGeom>
            <a:noFill/>
            <a:ln w="9525">
              <a:noFill/>
              <a:miter lim="800000"/>
              <a:headEnd/>
              <a:tailEnd/>
            </a:ln>
          </p:spPr>
        </p:pic>
        <p:pic>
          <p:nvPicPr>
            <p:cNvPr id="243" name="Picture 75"/>
            <p:cNvPicPr>
              <a:picLocks noChangeAspect="1" noChangeArrowheads="1"/>
            </p:cNvPicPr>
            <p:nvPr/>
          </p:nvPicPr>
          <p:blipFill>
            <a:blip r:embed="rId19"/>
            <a:srcRect/>
            <a:stretch>
              <a:fillRect/>
            </a:stretch>
          </p:blipFill>
          <p:spPr bwMode="auto">
            <a:xfrm>
              <a:off x="4666" y="3100"/>
              <a:ext cx="698" cy="433"/>
            </a:xfrm>
            <a:prstGeom prst="rect">
              <a:avLst/>
            </a:prstGeom>
            <a:noFill/>
            <a:ln w="9525">
              <a:noFill/>
              <a:miter lim="800000"/>
              <a:headEnd/>
              <a:tailEnd/>
            </a:ln>
          </p:spPr>
        </p:pic>
        <p:pic>
          <p:nvPicPr>
            <p:cNvPr id="244" name="Picture 76"/>
            <p:cNvPicPr>
              <a:picLocks noChangeAspect="1" noChangeArrowheads="1"/>
            </p:cNvPicPr>
            <p:nvPr/>
          </p:nvPicPr>
          <p:blipFill>
            <a:blip r:embed="rId20"/>
            <a:srcRect/>
            <a:stretch>
              <a:fillRect/>
            </a:stretch>
          </p:blipFill>
          <p:spPr bwMode="auto">
            <a:xfrm>
              <a:off x="4792" y="2736"/>
              <a:ext cx="488" cy="707"/>
            </a:xfrm>
            <a:prstGeom prst="rect">
              <a:avLst/>
            </a:prstGeom>
            <a:noFill/>
            <a:ln w="9525">
              <a:noFill/>
              <a:miter lim="800000"/>
              <a:headEnd/>
              <a:tailEnd/>
            </a:ln>
          </p:spPr>
        </p:pic>
        <p:grpSp>
          <p:nvGrpSpPr>
            <p:cNvPr id="9" name="Group 77"/>
            <p:cNvGrpSpPr>
              <a:grpSpLocks/>
            </p:cNvGrpSpPr>
            <p:nvPr/>
          </p:nvGrpSpPr>
          <p:grpSpPr bwMode="auto">
            <a:xfrm>
              <a:off x="3762" y="2941"/>
              <a:ext cx="382" cy="397"/>
              <a:chOff x="543" y="1479"/>
              <a:chExt cx="489" cy="541"/>
            </a:xfrm>
          </p:grpSpPr>
          <p:pic>
            <p:nvPicPr>
              <p:cNvPr id="256" name="Picture 78"/>
              <p:cNvPicPr>
                <a:picLocks noChangeAspect="1" noChangeArrowheads="1"/>
              </p:cNvPicPr>
              <p:nvPr/>
            </p:nvPicPr>
            <p:blipFill>
              <a:blip r:embed="rId21"/>
              <a:srcRect/>
              <a:stretch>
                <a:fillRect/>
              </a:stretch>
            </p:blipFill>
            <p:spPr bwMode="auto">
              <a:xfrm>
                <a:off x="543" y="1686"/>
                <a:ext cx="489" cy="334"/>
              </a:xfrm>
              <a:prstGeom prst="rect">
                <a:avLst/>
              </a:prstGeom>
              <a:noFill/>
              <a:ln w="9525">
                <a:noFill/>
                <a:miter lim="800000"/>
                <a:headEnd/>
                <a:tailEnd/>
              </a:ln>
            </p:spPr>
          </p:pic>
          <p:pic>
            <p:nvPicPr>
              <p:cNvPr id="257" name="Picture 79"/>
              <p:cNvPicPr>
                <a:picLocks noChangeAspect="1" noChangeArrowheads="1"/>
              </p:cNvPicPr>
              <p:nvPr/>
            </p:nvPicPr>
            <p:blipFill>
              <a:blip r:embed="rId22"/>
              <a:srcRect/>
              <a:stretch>
                <a:fillRect/>
              </a:stretch>
            </p:blipFill>
            <p:spPr bwMode="auto">
              <a:xfrm>
                <a:off x="648" y="1479"/>
                <a:ext cx="288" cy="449"/>
              </a:xfrm>
              <a:prstGeom prst="rect">
                <a:avLst/>
              </a:prstGeom>
              <a:noFill/>
              <a:ln w="9525">
                <a:noFill/>
                <a:miter lim="800000"/>
                <a:headEnd/>
                <a:tailEnd/>
              </a:ln>
            </p:spPr>
          </p:pic>
        </p:grpSp>
        <p:grpSp>
          <p:nvGrpSpPr>
            <p:cNvPr id="10" name="Group 80"/>
            <p:cNvGrpSpPr>
              <a:grpSpLocks/>
            </p:cNvGrpSpPr>
            <p:nvPr/>
          </p:nvGrpSpPr>
          <p:grpSpPr bwMode="auto">
            <a:xfrm>
              <a:off x="4103" y="2968"/>
              <a:ext cx="382" cy="396"/>
              <a:chOff x="1062" y="1473"/>
              <a:chExt cx="489" cy="542"/>
            </a:xfrm>
          </p:grpSpPr>
          <p:pic>
            <p:nvPicPr>
              <p:cNvPr id="254" name="Picture 81"/>
              <p:cNvPicPr>
                <a:picLocks noChangeAspect="1" noChangeArrowheads="1"/>
              </p:cNvPicPr>
              <p:nvPr/>
            </p:nvPicPr>
            <p:blipFill>
              <a:blip r:embed="rId21"/>
              <a:srcRect/>
              <a:stretch>
                <a:fillRect/>
              </a:stretch>
            </p:blipFill>
            <p:spPr bwMode="auto">
              <a:xfrm>
                <a:off x="1062" y="1680"/>
                <a:ext cx="489" cy="335"/>
              </a:xfrm>
              <a:prstGeom prst="rect">
                <a:avLst/>
              </a:prstGeom>
              <a:noFill/>
              <a:ln w="9525">
                <a:noFill/>
                <a:miter lim="800000"/>
                <a:headEnd/>
                <a:tailEnd/>
              </a:ln>
            </p:spPr>
          </p:pic>
          <p:pic>
            <p:nvPicPr>
              <p:cNvPr id="255" name="Picture 82"/>
              <p:cNvPicPr>
                <a:picLocks noChangeAspect="1" noChangeArrowheads="1"/>
              </p:cNvPicPr>
              <p:nvPr/>
            </p:nvPicPr>
            <p:blipFill>
              <a:blip r:embed="rId22"/>
              <a:srcRect/>
              <a:stretch>
                <a:fillRect/>
              </a:stretch>
            </p:blipFill>
            <p:spPr bwMode="auto">
              <a:xfrm>
                <a:off x="1177" y="1473"/>
                <a:ext cx="288" cy="450"/>
              </a:xfrm>
              <a:prstGeom prst="rect">
                <a:avLst/>
              </a:prstGeom>
              <a:noFill/>
              <a:ln w="9525">
                <a:noFill/>
                <a:miter lim="800000"/>
                <a:headEnd/>
                <a:tailEnd/>
              </a:ln>
            </p:spPr>
          </p:pic>
        </p:grpSp>
        <p:grpSp>
          <p:nvGrpSpPr>
            <p:cNvPr id="11" name="Group 83"/>
            <p:cNvGrpSpPr>
              <a:grpSpLocks/>
            </p:cNvGrpSpPr>
            <p:nvPr/>
          </p:nvGrpSpPr>
          <p:grpSpPr bwMode="auto">
            <a:xfrm>
              <a:off x="4232" y="3253"/>
              <a:ext cx="382" cy="402"/>
              <a:chOff x="1410" y="2075"/>
              <a:chExt cx="489" cy="550"/>
            </a:xfrm>
          </p:grpSpPr>
          <p:pic>
            <p:nvPicPr>
              <p:cNvPr id="252" name="Picture 84"/>
              <p:cNvPicPr>
                <a:picLocks noChangeAspect="1" noChangeArrowheads="1"/>
              </p:cNvPicPr>
              <p:nvPr/>
            </p:nvPicPr>
            <p:blipFill>
              <a:blip r:embed="rId21"/>
              <a:srcRect/>
              <a:stretch>
                <a:fillRect/>
              </a:stretch>
            </p:blipFill>
            <p:spPr bwMode="auto">
              <a:xfrm>
                <a:off x="1410" y="2290"/>
                <a:ext cx="489" cy="335"/>
              </a:xfrm>
              <a:prstGeom prst="rect">
                <a:avLst/>
              </a:prstGeom>
              <a:noFill/>
              <a:ln w="9525">
                <a:noFill/>
                <a:miter lim="800000"/>
                <a:headEnd/>
                <a:tailEnd/>
              </a:ln>
            </p:spPr>
          </p:pic>
          <p:pic>
            <p:nvPicPr>
              <p:cNvPr id="253" name="Picture 85"/>
              <p:cNvPicPr>
                <a:picLocks noChangeAspect="1" noChangeArrowheads="1"/>
              </p:cNvPicPr>
              <p:nvPr/>
            </p:nvPicPr>
            <p:blipFill>
              <a:blip r:embed="rId22"/>
              <a:srcRect/>
              <a:stretch>
                <a:fillRect/>
              </a:stretch>
            </p:blipFill>
            <p:spPr bwMode="auto">
              <a:xfrm>
                <a:off x="1515" y="2075"/>
                <a:ext cx="288" cy="449"/>
              </a:xfrm>
              <a:prstGeom prst="rect">
                <a:avLst/>
              </a:prstGeom>
              <a:noFill/>
              <a:ln w="9525">
                <a:noFill/>
                <a:miter lim="800000"/>
                <a:headEnd/>
                <a:tailEnd/>
              </a:ln>
            </p:spPr>
          </p:pic>
        </p:grpSp>
        <p:grpSp>
          <p:nvGrpSpPr>
            <p:cNvPr id="12" name="Group 86"/>
            <p:cNvGrpSpPr>
              <a:grpSpLocks/>
            </p:cNvGrpSpPr>
            <p:nvPr/>
          </p:nvGrpSpPr>
          <p:grpSpPr bwMode="auto">
            <a:xfrm>
              <a:off x="3876" y="3173"/>
              <a:ext cx="382" cy="403"/>
              <a:chOff x="935" y="2062"/>
              <a:chExt cx="489" cy="551"/>
            </a:xfrm>
          </p:grpSpPr>
          <p:pic>
            <p:nvPicPr>
              <p:cNvPr id="250" name="Picture 87"/>
              <p:cNvPicPr>
                <a:picLocks noChangeAspect="1" noChangeArrowheads="1"/>
              </p:cNvPicPr>
              <p:nvPr/>
            </p:nvPicPr>
            <p:blipFill>
              <a:blip r:embed="rId21"/>
              <a:srcRect/>
              <a:stretch>
                <a:fillRect/>
              </a:stretch>
            </p:blipFill>
            <p:spPr bwMode="auto">
              <a:xfrm>
                <a:off x="935" y="2278"/>
                <a:ext cx="489" cy="335"/>
              </a:xfrm>
              <a:prstGeom prst="rect">
                <a:avLst/>
              </a:prstGeom>
              <a:noFill/>
              <a:ln w="9525">
                <a:noFill/>
                <a:miter lim="800000"/>
                <a:headEnd/>
                <a:tailEnd/>
              </a:ln>
            </p:spPr>
          </p:pic>
          <p:pic>
            <p:nvPicPr>
              <p:cNvPr id="251" name="Picture 88"/>
              <p:cNvPicPr>
                <a:picLocks noChangeAspect="1" noChangeArrowheads="1"/>
              </p:cNvPicPr>
              <p:nvPr/>
            </p:nvPicPr>
            <p:blipFill>
              <a:blip r:embed="rId22"/>
              <a:srcRect/>
              <a:stretch>
                <a:fillRect/>
              </a:stretch>
            </p:blipFill>
            <p:spPr bwMode="auto">
              <a:xfrm>
                <a:off x="1040" y="2062"/>
                <a:ext cx="288" cy="450"/>
              </a:xfrm>
              <a:prstGeom prst="rect">
                <a:avLst/>
              </a:prstGeom>
              <a:noFill/>
              <a:ln w="9525">
                <a:noFill/>
                <a:miter lim="800000"/>
                <a:headEnd/>
                <a:tailEnd/>
              </a:ln>
            </p:spPr>
          </p:pic>
        </p:grpSp>
        <p:pic>
          <p:nvPicPr>
            <p:cNvPr id="249" name="Picture 89"/>
            <p:cNvPicPr>
              <a:picLocks noChangeAspect="1" noChangeArrowheads="1"/>
            </p:cNvPicPr>
            <p:nvPr/>
          </p:nvPicPr>
          <p:blipFill>
            <a:blip r:embed="rId23">
              <a:lum bright="36000"/>
            </a:blip>
            <a:srcRect/>
            <a:stretch>
              <a:fillRect/>
            </a:stretch>
          </p:blipFill>
          <p:spPr bwMode="auto">
            <a:xfrm>
              <a:off x="4201" y="2931"/>
              <a:ext cx="625" cy="453"/>
            </a:xfrm>
            <a:prstGeom prst="rect">
              <a:avLst/>
            </a:prstGeom>
            <a:noFill/>
            <a:ln w="9525">
              <a:noFill/>
              <a:miter lim="800000"/>
              <a:headEnd/>
              <a:tailEnd/>
            </a:ln>
          </p:spPr>
        </p:pic>
      </p:grpSp>
      <p:grpSp>
        <p:nvGrpSpPr>
          <p:cNvPr id="13" name="Group 66"/>
          <p:cNvGrpSpPr>
            <a:grpSpLocks/>
          </p:cNvGrpSpPr>
          <p:nvPr/>
        </p:nvGrpSpPr>
        <p:grpSpPr bwMode="ltGray">
          <a:xfrm>
            <a:off x="7881897" y="5732248"/>
            <a:ext cx="538772" cy="545348"/>
            <a:chOff x="-1798" y="2282"/>
            <a:chExt cx="708" cy="661"/>
          </a:xfrm>
          <a:effectLst>
            <a:outerShdw blurRad="50800" dist="38100" dir="5400000" algn="t" rotWithShape="0">
              <a:prstClr val="black">
                <a:alpha val="40000"/>
              </a:prstClr>
            </a:outerShdw>
          </a:effectLst>
        </p:grpSpPr>
        <p:grpSp>
          <p:nvGrpSpPr>
            <p:cNvPr id="14" name="Group 67"/>
            <p:cNvGrpSpPr>
              <a:grpSpLocks/>
            </p:cNvGrpSpPr>
            <p:nvPr/>
          </p:nvGrpSpPr>
          <p:grpSpPr bwMode="ltGray">
            <a:xfrm>
              <a:off x="-1413" y="2467"/>
              <a:ext cx="323" cy="354"/>
              <a:chOff x="-1218" y="2142"/>
              <a:chExt cx="440" cy="481"/>
            </a:xfrm>
          </p:grpSpPr>
          <p:pic>
            <p:nvPicPr>
              <p:cNvPr id="261" name="Picture 68" descr="Database blue"/>
              <p:cNvPicPr>
                <a:picLocks noChangeAspect="1" noChangeArrowheads="1"/>
              </p:cNvPicPr>
              <p:nvPr/>
            </p:nvPicPr>
            <p:blipFill>
              <a:blip r:embed="rId24" cstate="print"/>
              <a:srcRect/>
              <a:stretch>
                <a:fillRect/>
              </a:stretch>
            </p:blipFill>
            <p:spPr bwMode="ltGray">
              <a:xfrm>
                <a:off x="-1148" y="2142"/>
                <a:ext cx="219" cy="264"/>
              </a:xfrm>
              <a:prstGeom prst="rect">
                <a:avLst/>
              </a:prstGeom>
              <a:noFill/>
              <a:ln>
                <a:noFill/>
              </a:ln>
            </p:spPr>
          </p:pic>
          <p:pic>
            <p:nvPicPr>
              <p:cNvPr id="262" name="Picture 69" descr="Database blue"/>
              <p:cNvPicPr>
                <a:picLocks noChangeAspect="1" noChangeArrowheads="1"/>
              </p:cNvPicPr>
              <p:nvPr/>
            </p:nvPicPr>
            <p:blipFill>
              <a:blip r:embed="rId24" cstate="print"/>
              <a:srcRect/>
              <a:stretch>
                <a:fillRect/>
              </a:stretch>
            </p:blipFill>
            <p:spPr bwMode="ltGray">
              <a:xfrm>
                <a:off x="-997" y="2219"/>
                <a:ext cx="219" cy="264"/>
              </a:xfrm>
              <a:prstGeom prst="rect">
                <a:avLst/>
              </a:prstGeom>
              <a:noFill/>
              <a:ln>
                <a:noFill/>
              </a:ln>
            </p:spPr>
          </p:pic>
          <p:pic>
            <p:nvPicPr>
              <p:cNvPr id="263" name="Picture 70" descr="Database blue"/>
              <p:cNvPicPr>
                <a:picLocks noChangeAspect="1" noChangeArrowheads="1"/>
              </p:cNvPicPr>
              <p:nvPr/>
            </p:nvPicPr>
            <p:blipFill>
              <a:blip r:embed="rId24" cstate="print"/>
              <a:srcRect/>
              <a:stretch>
                <a:fillRect/>
              </a:stretch>
            </p:blipFill>
            <p:spPr bwMode="ltGray">
              <a:xfrm>
                <a:off x="-1218" y="2282"/>
                <a:ext cx="219" cy="264"/>
              </a:xfrm>
              <a:prstGeom prst="rect">
                <a:avLst/>
              </a:prstGeom>
              <a:noFill/>
              <a:ln>
                <a:noFill/>
              </a:ln>
            </p:spPr>
          </p:pic>
          <p:pic>
            <p:nvPicPr>
              <p:cNvPr id="264" name="Picture 71" descr="Database blue"/>
              <p:cNvPicPr>
                <a:picLocks noChangeAspect="1" noChangeArrowheads="1"/>
              </p:cNvPicPr>
              <p:nvPr/>
            </p:nvPicPr>
            <p:blipFill>
              <a:blip r:embed="rId24" cstate="print"/>
              <a:srcRect/>
              <a:stretch>
                <a:fillRect/>
              </a:stretch>
            </p:blipFill>
            <p:spPr bwMode="ltGray">
              <a:xfrm>
                <a:off x="-1067" y="2359"/>
                <a:ext cx="219" cy="264"/>
              </a:xfrm>
              <a:prstGeom prst="rect">
                <a:avLst/>
              </a:prstGeom>
              <a:noFill/>
              <a:ln>
                <a:noFill/>
              </a:ln>
            </p:spPr>
          </p:pic>
        </p:grpSp>
        <p:pic>
          <p:nvPicPr>
            <p:cNvPr id="260" name="Picture 72" descr="Server BizTalk"/>
            <p:cNvPicPr>
              <a:picLocks noChangeAspect="1" noChangeArrowheads="1"/>
            </p:cNvPicPr>
            <p:nvPr/>
          </p:nvPicPr>
          <p:blipFill>
            <a:blip r:embed="rId25" cstate="print"/>
            <a:srcRect/>
            <a:stretch>
              <a:fillRect/>
            </a:stretch>
          </p:blipFill>
          <p:spPr bwMode="ltGray">
            <a:xfrm>
              <a:off x="-1798" y="2282"/>
              <a:ext cx="431" cy="661"/>
            </a:xfrm>
            <a:prstGeom prst="rect">
              <a:avLst/>
            </a:prstGeom>
            <a:noFill/>
            <a:ln>
              <a:noFill/>
            </a:ln>
          </p:spPr>
        </p:pic>
      </p:grpSp>
      <p:grpSp>
        <p:nvGrpSpPr>
          <p:cNvPr id="15" name="Group 66"/>
          <p:cNvGrpSpPr>
            <a:grpSpLocks/>
          </p:cNvGrpSpPr>
          <p:nvPr/>
        </p:nvGrpSpPr>
        <p:grpSpPr bwMode="ltGray">
          <a:xfrm>
            <a:off x="7843228" y="5065781"/>
            <a:ext cx="538772" cy="545348"/>
            <a:chOff x="-1798" y="2282"/>
            <a:chExt cx="708" cy="661"/>
          </a:xfrm>
          <a:effectLst>
            <a:outerShdw blurRad="50800" dist="38100" dir="5400000" algn="t" rotWithShape="0">
              <a:prstClr val="black">
                <a:alpha val="40000"/>
              </a:prstClr>
            </a:outerShdw>
          </a:effectLst>
        </p:grpSpPr>
        <p:grpSp>
          <p:nvGrpSpPr>
            <p:cNvPr id="16" name="Group 67"/>
            <p:cNvGrpSpPr>
              <a:grpSpLocks/>
            </p:cNvGrpSpPr>
            <p:nvPr/>
          </p:nvGrpSpPr>
          <p:grpSpPr bwMode="ltGray">
            <a:xfrm>
              <a:off x="-1413" y="2469"/>
              <a:ext cx="323" cy="354"/>
              <a:chOff x="-1218" y="2142"/>
              <a:chExt cx="440" cy="481"/>
            </a:xfrm>
          </p:grpSpPr>
          <p:pic>
            <p:nvPicPr>
              <p:cNvPr id="268" name="Picture 68" descr="Database blue"/>
              <p:cNvPicPr>
                <a:picLocks noChangeAspect="1" noChangeArrowheads="1"/>
              </p:cNvPicPr>
              <p:nvPr/>
            </p:nvPicPr>
            <p:blipFill>
              <a:blip r:embed="rId24" cstate="print"/>
              <a:srcRect/>
              <a:stretch>
                <a:fillRect/>
              </a:stretch>
            </p:blipFill>
            <p:spPr bwMode="ltGray">
              <a:xfrm>
                <a:off x="-1148" y="2142"/>
                <a:ext cx="219" cy="264"/>
              </a:xfrm>
              <a:prstGeom prst="rect">
                <a:avLst/>
              </a:prstGeom>
              <a:noFill/>
              <a:ln>
                <a:noFill/>
              </a:ln>
            </p:spPr>
          </p:pic>
          <p:pic>
            <p:nvPicPr>
              <p:cNvPr id="269" name="Picture 69" descr="Database blue"/>
              <p:cNvPicPr>
                <a:picLocks noChangeAspect="1" noChangeArrowheads="1"/>
              </p:cNvPicPr>
              <p:nvPr/>
            </p:nvPicPr>
            <p:blipFill>
              <a:blip r:embed="rId24" cstate="print"/>
              <a:srcRect/>
              <a:stretch>
                <a:fillRect/>
              </a:stretch>
            </p:blipFill>
            <p:spPr bwMode="ltGray">
              <a:xfrm>
                <a:off x="-997" y="2219"/>
                <a:ext cx="219" cy="264"/>
              </a:xfrm>
              <a:prstGeom prst="rect">
                <a:avLst/>
              </a:prstGeom>
              <a:noFill/>
              <a:ln>
                <a:noFill/>
              </a:ln>
            </p:spPr>
          </p:pic>
          <p:pic>
            <p:nvPicPr>
              <p:cNvPr id="270" name="Picture 70" descr="Database blue"/>
              <p:cNvPicPr>
                <a:picLocks noChangeAspect="1" noChangeArrowheads="1"/>
              </p:cNvPicPr>
              <p:nvPr/>
            </p:nvPicPr>
            <p:blipFill>
              <a:blip r:embed="rId24" cstate="print"/>
              <a:srcRect/>
              <a:stretch>
                <a:fillRect/>
              </a:stretch>
            </p:blipFill>
            <p:spPr bwMode="ltGray">
              <a:xfrm>
                <a:off x="-1218" y="2282"/>
                <a:ext cx="219" cy="264"/>
              </a:xfrm>
              <a:prstGeom prst="rect">
                <a:avLst/>
              </a:prstGeom>
              <a:noFill/>
              <a:ln>
                <a:noFill/>
              </a:ln>
            </p:spPr>
          </p:pic>
          <p:pic>
            <p:nvPicPr>
              <p:cNvPr id="271" name="Picture 71" descr="Database blue"/>
              <p:cNvPicPr>
                <a:picLocks noChangeAspect="1" noChangeArrowheads="1"/>
              </p:cNvPicPr>
              <p:nvPr/>
            </p:nvPicPr>
            <p:blipFill>
              <a:blip r:embed="rId24" cstate="print"/>
              <a:srcRect/>
              <a:stretch>
                <a:fillRect/>
              </a:stretch>
            </p:blipFill>
            <p:spPr bwMode="ltGray">
              <a:xfrm>
                <a:off x="-1067" y="2359"/>
                <a:ext cx="219" cy="264"/>
              </a:xfrm>
              <a:prstGeom prst="rect">
                <a:avLst/>
              </a:prstGeom>
              <a:noFill/>
              <a:ln>
                <a:noFill/>
              </a:ln>
            </p:spPr>
          </p:pic>
        </p:grpSp>
        <p:pic>
          <p:nvPicPr>
            <p:cNvPr id="267" name="Picture 72" descr="Server BizTalk"/>
            <p:cNvPicPr>
              <a:picLocks noChangeAspect="1" noChangeArrowheads="1"/>
            </p:cNvPicPr>
            <p:nvPr/>
          </p:nvPicPr>
          <p:blipFill>
            <a:blip r:embed="rId25" cstate="print"/>
            <a:srcRect/>
            <a:stretch>
              <a:fillRect/>
            </a:stretch>
          </p:blipFill>
          <p:spPr bwMode="ltGray">
            <a:xfrm>
              <a:off x="-1798" y="2282"/>
              <a:ext cx="431" cy="661"/>
            </a:xfrm>
            <a:prstGeom prst="rect">
              <a:avLst/>
            </a:prstGeom>
            <a:noFill/>
            <a:ln>
              <a:noFill/>
            </a:ln>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a:t>
            </a:r>
            <a:br>
              <a:rPr lang="en-US" dirty="0" smtClean="0"/>
            </a:br>
            <a:r>
              <a:rPr lang="en-US" sz="2800" dirty="0" smtClean="0">
                <a:solidFill>
                  <a:schemeClr val="tx2">
                    <a:lumMod val="20000"/>
                    <a:lumOff val="80000"/>
                  </a:schemeClr>
                </a:solidFill>
              </a:rPr>
              <a:t>Heterogeneous Environments</a:t>
            </a:r>
            <a:endParaRPr lang="en-US" sz="3600" dirty="0">
              <a:solidFill>
                <a:schemeClr val="tx2">
                  <a:lumMod val="20000"/>
                  <a:lumOff val="80000"/>
                </a:schemeClr>
              </a:solidFill>
            </a:endParaRPr>
          </a:p>
        </p:txBody>
      </p:sp>
      <p:sp>
        <p:nvSpPr>
          <p:cNvPr id="3" name="Text Placeholder 2"/>
          <p:cNvSpPr>
            <a:spLocks noGrp="1"/>
          </p:cNvSpPr>
          <p:nvPr>
            <p:ph sz="half" idx="1"/>
          </p:nvPr>
        </p:nvSpPr>
        <p:spPr/>
        <p:txBody>
          <a:bodyPr/>
          <a:lstStyle/>
          <a:p>
            <a:pPr>
              <a:buNone/>
            </a:pPr>
            <a:r>
              <a:rPr lang="en-US" dirty="0" smtClean="0"/>
              <a:t>Heterogeneous </a:t>
            </a:r>
            <a:r>
              <a:rPr lang="en-US" dirty="0" smtClean="0"/>
              <a:t>Guests</a:t>
            </a:r>
          </a:p>
          <a:p>
            <a:pPr lvl="1"/>
            <a:r>
              <a:rPr lang="en-US" dirty="0" smtClean="0"/>
              <a:t>Windows</a:t>
            </a:r>
          </a:p>
          <a:p>
            <a:pPr lvl="1"/>
            <a:r>
              <a:rPr lang="en-US" dirty="0" smtClean="0"/>
              <a:t>Linux</a:t>
            </a:r>
          </a:p>
          <a:p>
            <a:pPr lvl="1"/>
            <a:r>
              <a:rPr lang="en-US" dirty="0" smtClean="0"/>
              <a:t>UNIX</a:t>
            </a:r>
          </a:p>
          <a:p>
            <a:pPr>
              <a:buNone/>
            </a:pPr>
            <a:r>
              <a:rPr lang="en-US" dirty="0" smtClean="0"/>
              <a:t>Heterogeneous Hypervisors</a:t>
            </a:r>
          </a:p>
          <a:p>
            <a:pPr lvl="1"/>
            <a:r>
              <a:rPr lang="en-US" dirty="0" smtClean="0"/>
              <a:t>Hyper-V</a:t>
            </a:r>
          </a:p>
          <a:p>
            <a:pPr lvl="1"/>
            <a:r>
              <a:rPr lang="en-US" dirty="0" smtClean="0"/>
              <a:t>ESX</a:t>
            </a:r>
          </a:p>
          <a:p>
            <a:pPr lvl="1"/>
            <a:r>
              <a:rPr lang="en-US" dirty="0" err="1" smtClean="0"/>
              <a:t>Xen</a:t>
            </a:r>
            <a:endParaRPr lang="en-US" dirty="0" smtClean="0"/>
          </a:p>
          <a:p>
            <a:pPr>
              <a:buNone/>
            </a:pPr>
            <a:endParaRPr lang="en-US" dirty="0" smtClean="0"/>
          </a:p>
          <a:p>
            <a:pPr>
              <a:buNone/>
            </a:pPr>
            <a:endParaRPr lang="en-US" dirty="0" smtClean="0"/>
          </a:p>
        </p:txBody>
      </p:sp>
      <p:sp>
        <p:nvSpPr>
          <p:cNvPr id="7" name="Content Placeholder 6"/>
          <p:cNvSpPr>
            <a:spLocks noGrp="1"/>
          </p:cNvSpPr>
          <p:nvPr>
            <p:ph sz="half" idx="2"/>
          </p:nvPr>
        </p:nvSpPr>
        <p:spPr/>
        <p:txBody>
          <a:bodyPr/>
          <a:lstStyle/>
          <a:p>
            <a:r>
              <a:rPr lang="en-GB" dirty="0" smtClean="0"/>
              <a:t>ESX</a:t>
            </a:r>
          </a:p>
          <a:p>
            <a:pPr lvl="1"/>
            <a:r>
              <a:rPr lang="en-GB" dirty="0" smtClean="0"/>
              <a:t>Multiple hypervisors in one pane of glass</a:t>
            </a:r>
          </a:p>
          <a:p>
            <a:pPr lvl="1"/>
            <a:r>
              <a:rPr lang="en-GB" dirty="0" smtClean="0"/>
              <a:t>Standard process over disparate technology</a:t>
            </a:r>
          </a:p>
          <a:p>
            <a:pPr lvl="1"/>
            <a:r>
              <a:rPr lang="en-GB" dirty="0" smtClean="0"/>
              <a:t>ESX</a:t>
            </a:r>
            <a:r>
              <a:rPr lang="en-GB" dirty="0" smtClean="0"/>
              <a:t>, Hyper-V, and </a:t>
            </a:r>
            <a:r>
              <a:rPr lang="en-GB" dirty="0" err="1" smtClean="0"/>
              <a:t>Xen</a:t>
            </a:r>
            <a:r>
              <a:rPr lang="en-GB" dirty="0" smtClean="0"/>
              <a:t> will </a:t>
            </a:r>
            <a:r>
              <a:rPr lang="en-GB" dirty="0" smtClean="0"/>
              <a:t>coexist</a:t>
            </a:r>
          </a:p>
          <a:p>
            <a:r>
              <a:rPr lang="en-GB" dirty="0" smtClean="0"/>
              <a:t>Management</a:t>
            </a:r>
          </a:p>
          <a:p>
            <a:pPr lvl="1"/>
            <a:r>
              <a:rPr lang="en-GB" dirty="0" smtClean="0"/>
              <a:t>Cross platform ops management: physical and virtual</a:t>
            </a:r>
          </a:p>
          <a:p>
            <a:pPr lvl="1"/>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6. What are customers doing?</a:t>
            </a:r>
            <a:endParaRPr lang="en-GB" dirty="0"/>
          </a:p>
        </p:txBody>
      </p:sp>
      <p:sp>
        <p:nvSpPr>
          <p:cNvPr id="7" name="Content Placeholder 6"/>
          <p:cNvSpPr>
            <a:spLocks noGrp="1"/>
          </p:cNvSpPr>
          <p:nvPr>
            <p:ph sz="half" idx="2"/>
          </p:nvPr>
        </p:nvSpPr>
        <p:spPr/>
        <p:txBody>
          <a:bodyPr/>
          <a:lstStyle/>
          <a:p>
            <a:r>
              <a:rPr lang="en-GB" sz="1800" dirty="0" smtClean="0"/>
              <a:t>85% reduction in server hardware requirement</a:t>
            </a:r>
          </a:p>
          <a:p>
            <a:r>
              <a:rPr lang="en-GB" sz="1800" dirty="0" smtClean="0"/>
              <a:t>“Using System </a:t>
            </a:r>
            <a:r>
              <a:rPr lang="en-GB" sz="1800" dirty="0" err="1" smtClean="0"/>
              <a:t>Center</a:t>
            </a:r>
            <a:r>
              <a:rPr lang="en-GB" sz="1800" dirty="0" smtClean="0"/>
              <a:t> Virtual Machine Manager 2008, we’ve been able to reduce new-server provisioning time from 16 hours to about 3 minutes.”</a:t>
            </a:r>
          </a:p>
          <a:p>
            <a:r>
              <a:rPr lang="en-GB" sz="1800" dirty="0" smtClean="0"/>
              <a:t>Reduced data </a:t>
            </a:r>
            <a:r>
              <a:rPr lang="en-GB" sz="1800" dirty="0" err="1" smtClean="0"/>
              <a:t>center</a:t>
            </a:r>
            <a:r>
              <a:rPr lang="en-GB" sz="1800" dirty="0" smtClean="0"/>
              <a:t> costs, repurposed power capacity to install a larger storage area network, and improved disaster readiness. </a:t>
            </a:r>
          </a:p>
          <a:p>
            <a:r>
              <a:rPr lang="en-GB" sz="1800" dirty="0" smtClean="0"/>
              <a:t>New  commodity services through faster provisioning</a:t>
            </a:r>
          </a:p>
          <a:p>
            <a:r>
              <a:rPr lang="en-GB" sz="1800" dirty="0" smtClean="0"/>
              <a:t>Faster simpler deployment of applications, increased innovation in use of new applications</a:t>
            </a:r>
          </a:p>
          <a:p>
            <a:endParaRPr lang="en-GB" sz="2000" i="1" dirty="0" smtClean="0"/>
          </a:p>
          <a:p>
            <a:endParaRPr lang="en-GB" sz="2000" dirty="0"/>
          </a:p>
        </p:txBody>
      </p:sp>
      <p:sp>
        <p:nvSpPr>
          <p:cNvPr id="4" name="Date Placeholder 3"/>
          <p:cNvSpPr>
            <a:spLocks noGrp="1"/>
          </p:cNvSpPr>
          <p:nvPr>
            <p:ph type="dt" sz="half" idx="10"/>
          </p:nvPr>
        </p:nvSpPr>
        <p:spPr/>
        <p:txBody>
          <a:bodyPr/>
          <a:lstStyle/>
          <a:p>
            <a:pPr>
              <a:defRPr/>
            </a:pPr>
            <a:fld id="{7B94F79D-B224-4F20-9F12-421A0957AC71}" type="datetime3">
              <a:rPr lang="en-GB" smtClean="0"/>
              <a:pPr>
                <a:defRPr/>
              </a:pPr>
              <a:t>11 November, 2008</a:t>
            </a:fld>
            <a:endParaRPr lang="en-US"/>
          </a:p>
        </p:txBody>
      </p:sp>
      <p:pic>
        <p:nvPicPr>
          <p:cNvPr id="123906" name="Picture 2" descr="Gartmore">
            <a:hlinkClick r:id="rId2"/>
          </p:cNvPr>
          <p:cNvPicPr>
            <a:picLocks noChangeAspect="1" noChangeArrowheads="1"/>
          </p:cNvPicPr>
          <p:nvPr/>
        </p:nvPicPr>
        <p:blipFill>
          <a:blip r:embed="rId3"/>
          <a:srcRect/>
          <a:stretch>
            <a:fillRect/>
          </a:stretch>
        </p:blipFill>
        <p:spPr bwMode="auto">
          <a:xfrm>
            <a:off x="990600" y="1371600"/>
            <a:ext cx="1790700" cy="1028700"/>
          </a:xfrm>
          <a:prstGeom prst="rect">
            <a:avLst/>
          </a:prstGeom>
          <a:noFill/>
        </p:spPr>
      </p:pic>
      <p:pic>
        <p:nvPicPr>
          <p:cNvPr id="123907" name="Picture 3" descr="*"/>
          <p:cNvPicPr>
            <a:picLocks noChangeAspect="1" noChangeArrowheads="1"/>
          </p:cNvPicPr>
          <p:nvPr/>
        </p:nvPicPr>
        <p:blipFill>
          <a:blip r:embed="rId4"/>
          <a:srcRect/>
          <a:stretch>
            <a:fillRect/>
          </a:stretch>
        </p:blipFill>
        <p:spPr bwMode="auto">
          <a:xfrm>
            <a:off x="0" y="0"/>
            <a:ext cx="161925" cy="114300"/>
          </a:xfrm>
          <a:prstGeom prst="rect">
            <a:avLst/>
          </a:prstGeom>
          <a:noFill/>
        </p:spPr>
      </p:pic>
      <p:pic>
        <p:nvPicPr>
          <p:cNvPr id="123909" name="Picture 5" descr="Slough Borough Council ">
            <a:hlinkClick r:id="rId5"/>
          </p:cNvPr>
          <p:cNvPicPr>
            <a:picLocks noChangeAspect="1" noChangeArrowheads="1"/>
          </p:cNvPicPr>
          <p:nvPr/>
        </p:nvPicPr>
        <p:blipFill>
          <a:blip r:embed="rId6"/>
          <a:srcRect/>
          <a:stretch>
            <a:fillRect/>
          </a:stretch>
        </p:blipFill>
        <p:spPr bwMode="auto">
          <a:xfrm>
            <a:off x="1066800" y="2971800"/>
            <a:ext cx="1504950" cy="885826"/>
          </a:xfrm>
          <a:prstGeom prst="rect">
            <a:avLst/>
          </a:prstGeom>
          <a:noFill/>
        </p:spPr>
      </p:pic>
      <p:pic>
        <p:nvPicPr>
          <p:cNvPr id="123911" name="Picture 7" descr="NetBenefit">
            <a:hlinkClick r:id="rId7"/>
          </p:cNvPr>
          <p:cNvPicPr>
            <a:picLocks noChangeAspect="1" noChangeArrowheads="1"/>
          </p:cNvPicPr>
          <p:nvPr/>
        </p:nvPicPr>
        <p:blipFill>
          <a:blip r:embed="rId8"/>
          <a:srcRect/>
          <a:stretch>
            <a:fillRect/>
          </a:stretch>
        </p:blipFill>
        <p:spPr bwMode="auto">
          <a:xfrm>
            <a:off x="1066800" y="4495800"/>
            <a:ext cx="1809750" cy="390525"/>
          </a:xfrm>
          <a:prstGeom prst="rect">
            <a:avLst/>
          </a:prstGeom>
          <a:noFill/>
        </p:spPr>
      </p:pic>
      <p:sp>
        <p:nvSpPr>
          <p:cNvPr id="15" name="TextBox 14"/>
          <p:cNvSpPr txBox="1"/>
          <p:nvPr/>
        </p:nvSpPr>
        <p:spPr>
          <a:xfrm>
            <a:off x="762000" y="5486400"/>
            <a:ext cx="2514600" cy="646331"/>
          </a:xfrm>
          <a:prstGeom prst="rect">
            <a:avLst/>
          </a:prstGeom>
          <a:solidFill>
            <a:schemeClr val="bg1"/>
          </a:solidFill>
        </p:spPr>
        <p:txBody>
          <a:bodyPr wrap="square" rtlCol="0">
            <a:spAutoFit/>
          </a:bodyPr>
          <a:lstStyle/>
          <a:p>
            <a:r>
              <a:rPr lang="en-GB" b="1" dirty="0" smtClean="0"/>
              <a:t>Warwickshire County Council</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Program Files\Microsoft Resource DVD Artwork\DVD_ART\Artwork_Imagery\Shapes and Graphics\Bar\style 2 faded blue bar.png"/>
          <p:cNvPicPr>
            <a:picLocks noChangeAspect="1" noChangeArrowheads="1"/>
          </p:cNvPicPr>
          <p:nvPr/>
        </p:nvPicPr>
        <p:blipFill>
          <a:blip r:embed="rId3"/>
          <a:srcRect/>
          <a:stretch>
            <a:fillRect/>
          </a:stretch>
        </p:blipFill>
        <p:spPr bwMode="auto">
          <a:xfrm>
            <a:off x="3876" y="1913860"/>
            <a:ext cx="2891723" cy="4643058"/>
          </a:xfrm>
          <a:prstGeom prst="rect">
            <a:avLst/>
          </a:prstGeom>
          <a:noFill/>
        </p:spPr>
      </p:pic>
      <p:pic>
        <p:nvPicPr>
          <p:cNvPr id="10" name="Picture 2" descr="C:\Program Files\Microsoft Resource DVD Artwork\DVD_ART\Artwork_Imagery\Shapes and Graphics\Newspaper headline quotes\headline quote white wide.png"/>
          <p:cNvPicPr>
            <a:picLocks noChangeAspect="1" noChangeArrowheads="1"/>
          </p:cNvPicPr>
          <p:nvPr/>
        </p:nvPicPr>
        <p:blipFill>
          <a:blip r:embed="rId4"/>
          <a:srcRect/>
          <a:stretch>
            <a:fillRect/>
          </a:stretch>
        </p:blipFill>
        <p:spPr bwMode="auto">
          <a:xfrm>
            <a:off x="3124200" y="3581400"/>
            <a:ext cx="5727183" cy="2376990"/>
          </a:xfrm>
          <a:prstGeom prst="rect">
            <a:avLst/>
          </a:prstGeom>
          <a:noFill/>
        </p:spPr>
      </p:pic>
      <p:pic>
        <p:nvPicPr>
          <p:cNvPr id="13" name="Picture 6" descr="C:\Program Files\Microsoft Resource DVD Artwork\DVD_ART\Artwork_Imagery\Shapes and Graphics\Box\Rectangle\empty blue rectangle.png"/>
          <p:cNvPicPr>
            <a:picLocks noChangeAspect="1" noChangeArrowheads="1"/>
          </p:cNvPicPr>
          <p:nvPr/>
        </p:nvPicPr>
        <p:blipFill>
          <a:blip r:embed="rId5"/>
          <a:srcRect/>
          <a:stretch>
            <a:fillRect/>
          </a:stretch>
        </p:blipFill>
        <p:spPr bwMode="auto">
          <a:xfrm rot="16200000">
            <a:off x="4904489" y="-996581"/>
            <a:ext cx="2069028" cy="6112282"/>
          </a:xfrm>
          <a:prstGeom prst="rect">
            <a:avLst/>
          </a:prstGeom>
          <a:noFill/>
        </p:spPr>
      </p:pic>
      <p:sp>
        <p:nvSpPr>
          <p:cNvPr id="15" name="Text Box 117"/>
          <p:cNvSpPr txBox="1">
            <a:spLocks noChangeArrowheads="1"/>
          </p:cNvSpPr>
          <p:nvPr/>
        </p:nvSpPr>
        <p:spPr bwMode="auto">
          <a:xfrm>
            <a:off x="3429000" y="3733800"/>
            <a:ext cx="4993863" cy="1828189"/>
          </a:xfrm>
          <a:prstGeom prst="rect">
            <a:avLst/>
          </a:prstGeom>
          <a:noFill/>
          <a:ln w="12700" algn="ctr">
            <a:noFill/>
            <a:miter lim="800000"/>
            <a:headEnd type="none" w="sm" len="sm"/>
            <a:tailEnd type="none" w="sm" len="sm"/>
          </a:ln>
        </p:spPr>
        <p:txBody>
          <a:bodyPr wrap="square" lIns="91436" tIns="45718" rIns="91436" bIns="45718">
            <a:spAutoFit/>
          </a:bodyPr>
          <a:lstStyle/>
          <a:p>
            <a:pPr marL="186524" indent="-186524"/>
            <a:endParaRPr lang="en-GB" sz="1600" dirty="0" smtClean="0">
              <a:solidFill>
                <a:schemeClr val="bg2"/>
              </a:solidFill>
              <a:latin typeface="Segoe" pitchFamily="34" charset="0"/>
            </a:endParaRPr>
          </a:p>
          <a:p>
            <a:pPr marL="186524" indent="-186524">
              <a:buBlip>
                <a:blip r:embed="rId6"/>
              </a:buBlip>
            </a:pPr>
            <a:r>
              <a:rPr lang="en-GB" sz="2000" dirty="0" smtClean="0">
                <a:solidFill>
                  <a:schemeClr val="bg2"/>
                </a:solidFill>
                <a:latin typeface="Segoe" pitchFamily="34" charset="0"/>
              </a:rPr>
              <a:t>Reduced server and electrical costs </a:t>
            </a:r>
          </a:p>
          <a:p>
            <a:pPr marL="186524" indent="-186524">
              <a:buBlip>
                <a:blip r:embed="rId6"/>
              </a:buBlip>
            </a:pPr>
            <a:r>
              <a:rPr lang="en-GB" sz="2000" dirty="0" smtClean="0">
                <a:solidFill>
                  <a:schemeClr val="bg2"/>
                </a:solidFill>
                <a:latin typeface="Segoe" pitchFamily="34" charset="0"/>
              </a:rPr>
              <a:t>More efficient IT management </a:t>
            </a:r>
          </a:p>
          <a:p>
            <a:pPr marL="186524" indent="-186524">
              <a:buBlip>
                <a:blip r:embed="rId6"/>
              </a:buBlip>
            </a:pPr>
            <a:r>
              <a:rPr lang="en-GB" sz="2000" dirty="0" smtClean="0">
                <a:solidFill>
                  <a:schemeClr val="bg2"/>
                </a:solidFill>
                <a:latin typeface="Segoe" pitchFamily="34" charset="0"/>
              </a:rPr>
              <a:t>Increased availability </a:t>
            </a:r>
          </a:p>
          <a:p>
            <a:pPr marL="186524" indent="-186524">
              <a:buBlip>
                <a:blip r:embed="rId6"/>
              </a:buBlip>
            </a:pPr>
            <a:r>
              <a:rPr lang="en-GB" sz="2000" dirty="0" smtClean="0">
                <a:solidFill>
                  <a:schemeClr val="bg2"/>
                </a:solidFill>
                <a:latin typeface="Segoe" pitchFamily="34" charset="0"/>
              </a:rPr>
              <a:t>Cost-effective branch-office </a:t>
            </a:r>
          </a:p>
          <a:p>
            <a:pPr eaLnBrk="0" hangingPunct="0">
              <a:lnSpc>
                <a:spcPct val="85000"/>
              </a:lnSpc>
              <a:spcBef>
                <a:spcPct val="20000"/>
              </a:spcBef>
            </a:pPr>
            <a:endParaRPr lang="en-US" sz="1600" dirty="0">
              <a:solidFill>
                <a:schemeClr val="bg2"/>
              </a:solidFill>
              <a:latin typeface="Segoe"/>
            </a:endParaRPr>
          </a:p>
        </p:txBody>
      </p:sp>
      <p:sp>
        <p:nvSpPr>
          <p:cNvPr id="17" name="Text Box 116"/>
          <p:cNvSpPr txBox="1">
            <a:spLocks noChangeArrowheads="1"/>
          </p:cNvSpPr>
          <p:nvPr/>
        </p:nvSpPr>
        <p:spPr bwMode="auto">
          <a:xfrm>
            <a:off x="3082505" y="1236429"/>
            <a:ext cx="5644635" cy="1705078"/>
          </a:xfrm>
          <a:prstGeom prst="rect">
            <a:avLst/>
          </a:prstGeom>
          <a:noFill/>
          <a:ln w="12700" algn="ctr">
            <a:noFill/>
            <a:miter lim="800000"/>
            <a:headEnd type="none" w="sm" len="sm"/>
            <a:tailEnd type="none" w="sm" len="sm"/>
          </a:ln>
        </p:spPr>
        <p:txBody>
          <a:bodyPr wrap="square" lIns="91436" tIns="45718" rIns="91436" bIns="45718">
            <a:spAutoFit/>
          </a:bodyPr>
          <a:lstStyle/>
          <a:p>
            <a:pPr eaLnBrk="0" hangingPunct="0">
              <a:lnSpc>
                <a:spcPct val="85000"/>
              </a:lnSpc>
              <a:spcBef>
                <a:spcPct val="20000"/>
              </a:spcBef>
            </a:pPr>
            <a:r>
              <a:rPr lang="en-GB" sz="1600" b="1" dirty="0" smtClean="0">
                <a:latin typeface="Segoe Semibold"/>
              </a:rPr>
              <a:t>Customer Size: 1000 </a:t>
            </a:r>
            <a:r>
              <a:rPr lang="en-GB" sz="1600" b="1" dirty="0" smtClean="0">
                <a:latin typeface="Segoe Semibold"/>
              </a:rPr>
              <a:t>employees</a:t>
            </a:r>
          </a:p>
          <a:p>
            <a:pPr eaLnBrk="0" hangingPunct="0">
              <a:lnSpc>
                <a:spcPct val="85000"/>
              </a:lnSpc>
              <a:spcBef>
                <a:spcPct val="20000"/>
              </a:spcBef>
            </a:pPr>
            <a:endParaRPr lang="en-GB" sz="1600" b="1" dirty="0" smtClean="0">
              <a:latin typeface="Segoe Semibold"/>
            </a:endParaRPr>
          </a:p>
          <a:p>
            <a:pPr eaLnBrk="0" hangingPunct="0">
              <a:lnSpc>
                <a:spcPct val="85000"/>
              </a:lnSpc>
              <a:spcBef>
                <a:spcPct val="20000"/>
              </a:spcBef>
            </a:pPr>
            <a:r>
              <a:rPr lang="en-GB" sz="1600" b="1" dirty="0" smtClean="0">
                <a:latin typeface="Segoe Semibold"/>
              </a:rPr>
              <a:t>Organization Profile </a:t>
            </a:r>
          </a:p>
          <a:p>
            <a:pPr eaLnBrk="0" hangingPunct="0">
              <a:lnSpc>
                <a:spcPct val="85000"/>
              </a:lnSpc>
              <a:spcBef>
                <a:spcPct val="20000"/>
              </a:spcBef>
            </a:pPr>
            <a:r>
              <a:rPr lang="en-GB" sz="1600" b="1" dirty="0" err="1" smtClean="0">
                <a:latin typeface="Segoe Semibold"/>
              </a:rPr>
              <a:t>Gartmore</a:t>
            </a:r>
            <a:r>
              <a:rPr lang="en-GB" sz="1600" b="1" dirty="0" smtClean="0">
                <a:latin typeface="Segoe Semibold"/>
              </a:rPr>
              <a:t> is an asset management firm that provides investment products and services to investors worldwide. </a:t>
            </a:r>
            <a:r>
              <a:rPr lang="en-GB" sz="1600" b="1" dirty="0" err="1" smtClean="0">
                <a:latin typeface="Segoe Semibold"/>
              </a:rPr>
              <a:t>Gartmore</a:t>
            </a:r>
            <a:r>
              <a:rPr lang="en-GB" sz="1600" b="1" dirty="0" smtClean="0">
                <a:latin typeface="Segoe Semibold"/>
              </a:rPr>
              <a:t> manages over U.S.$43 billion in assets.</a:t>
            </a:r>
          </a:p>
        </p:txBody>
      </p:sp>
      <p:sp>
        <p:nvSpPr>
          <p:cNvPr id="11" name="TextBox 10"/>
          <p:cNvSpPr txBox="1"/>
          <p:nvPr/>
        </p:nvSpPr>
        <p:spPr>
          <a:xfrm>
            <a:off x="90372" y="3152562"/>
            <a:ext cx="2705991" cy="304698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dirty="0" smtClean="0"/>
              <a:t>We were always concerned about creating a single point of failure, but with Windows Server 2008 clustering and Hyper-V, we can take the consolidation ratio much higher. </a:t>
            </a:r>
            <a:endParaRPr lang="en-GB" sz="1600" dirty="0" smtClean="0"/>
          </a:p>
          <a:p>
            <a:endParaRPr lang="en-GB" sz="1600" dirty="0" smtClean="0"/>
          </a:p>
          <a:p>
            <a:r>
              <a:rPr lang="en-GB" sz="1600" dirty="0" smtClean="0"/>
              <a:t>Clive </a:t>
            </a:r>
            <a:r>
              <a:rPr lang="en-GB" sz="1600" dirty="0" smtClean="0"/>
              <a:t>Williams</a:t>
            </a:r>
            <a:br>
              <a:rPr lang="en-GB" sz="1600" dirty="0" smtClean="0"/>
            </a:br>
            <a:r>
              <a:rPr lang="en-GB" sz="1600" dirty="0" smtClean="0"/>
              <a:t>Head of Enterprise Technical Services, </a:t>
            </a:r>
            <a:r>
              <a:rPr lang="en-GB" sz="1600" dirty="0" err="1" smtClean="0"/>
              <a:t>Gartmore</a:t>
            </a:r>
            <a:r>
              <a:rPr lang="en-GB" sz="1600" dirty="0" smtClean="0"/>
              <a:t> </a:t>
            </a:r>
          </a:p>
        </p:txBody>
      </p:sp>
      <p:pic>
        <p:nvPicPr>
          <p:cNvPr id="14" name="Picture 2" descr="Gartmore">
            <a:hlinkClick r:id="rId7"/>
          </p:cNvPr>
          <p:cNvPicPr>
            <a:picLocks noChangeAspect="1" noChangeArrowheads="1"/>
          </p:cNvPicPr>
          <p:nvPr/>
        </p:nvPicPr>
        <p:blipFill>
          <a:blip r:embed="rId8"/>
          <a:srcRect/>
          <a:stretch>
            <a:fillRect/>
          </a:stretch>
        </p:blipFill>
        <p:spPr bwMode="auto">
          <a:xfrm>
            <a:off x="457200" y="838200"/>
            <a:ext cx="2321278" cy="13335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sktop optimization customer deck_v5_05.16.07">
  <a:themeElements>
    <a:clrScheme name="Desktop Optimization">
      <a:dk1>
        <a:srgbClr val="000000"/>
      </a:dk1>
      <a:lt1>
        <a:srgbClr val="FFFFFF"/>
      </a:lt1>
      <a:dk2>
        <a:srgbClr val="114E81"/>
      </a:dk2>
      <a:lt2>
        <a:srgbClr val="FFB601"/>
      </a:lt2>
      <a:accent1>
        <a:srgbClr val="ED7803"/>
      </a:accent1>
      <a:accent2>
        <a:srgbClr val="25BB42"/>
      </a:accent2>
      <a:accent3>
        <a:srgbClr val="808080"/>
      </a:accent3>
      <a:accent4>
        <a:srgbClr val="18772A"/>
      </a:accent4>
      <a:accent5>
        <a:srgbClr val="1E89E2"/>
      </a:accent5>
      <a:accent6>
        <a:srgbClr val="804102"/>
      </a:accent6>
      <a:hlink>
        <a:srgbClr val="ED7803"/>
      </a:hlink>
      <a:folHlink>
        <a:srgbClr val="3D3D3D"/>
      </a:folHlink>
    </a:clrScheme>
    <a:fontScheme name="4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dirty="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sng" strike="noStrike" cap="none" normalizeH="0" baseline="0" smtClean="0">
            <a:ln>
              <a:noFill/>
            </a:ln>
            <a:solidFill>
              <a:schemeClr val="tx1"/>
            </a:solidFill>
            <a:effectLst/>
            <a:latin typeface="Arial" pitchFamily="34" charset="0"/>
          </a:defRPr>
        </a:defP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K and Ireland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2008LaunchWave_Presentation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E7C62FFFD6224DA2FA0D5FD855B9C9" ma:contentTypeVersion="1" ma:contentTypeDescription="Create a new document." ma:contentTypeScope="" ma:versionID="8e48f54faf152d6c7a141f93dbeaa1ec">
  <xsd:schema xmlns:xsd="http://www.w3.org/2001/XMLSchema" xmlns:p="http://schemas.microsoft.com/office/2006/metadata/properties" xmlns:ns1="http://schemas.microsoft.com/sharepoint/v3" targetNamespace="http://schemas.microsoft.com/office/2006/metadata/properties" ma:root="true" ma:fieldsID="7f3fc7182d4930f2968e2e99531d84f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5B4F00B-E9AC-42BA-A4C8-1044441575C7}">
  <ds:schemaRefs>
    <ds:schemaRef ds:uri="http://schemas.microsoft.com/sharepoint/v3/contenttype/forms"/>
  </ds:schemaRefs>
</ds:datastoreItem>
</file>

<file path=customXml/itemProps2.xml><?xml version="1.0" encoding="utf-8"?>
<ds:datastoreItem xmlns:ds="http://schemas.openxmlformats.org/officeDocument/2006/customXml" ds:itemID="{3030C0CC-5404-44A2-A757-292F34F844EC}">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C28EFBCA-AEE5-4EE4-B428-FC4F55B1F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Desktop optimization customer deck_v5_05.16.07</Template>
  <TotalTime>5323</TotalTime>
  <Words>1777</Words>
  <Application>Microsoft Office PowerPoint</Application>
  <PresentationFormat>On-screen Show (4:3)</PresentationFormat>
  <Paragraphs>347</Paragraphs>
  <Slides>21</Slides>
  <Notes>18</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Desktop optimization customer deck_v5_05.16.07</vt:lpstr>
      <vt:lpstr>1_Blank Presentation</vt:lpstr>
      <vt:lpstr>2_Blank Presentation</vt:lpstr>
      <vt:lpstr>3_UK and Ireland template Segoe</vt:lpstr>
      <vt:lpstr>2008LaunchWave_PresentationTemplate</vt:lpstr>
      <vt:lpstr>Slide 1</vt:lpstr>
      <vt:lpstr>DYNAMIC IT Aligned, adaptable, efficient </vt:lpstr>
      <vt:lpstr>Microsoft Virtualisation Themes</vt:lpstr>
      <vt:lpstr>Integrated virtualisation</vt:lpstr>
      <vt:lpstr>Server virtualisation technologies</vt:lpstr>
      <vt:lpstr>Virtualization Management in System Center</vt:lpstr>
      <vt:lpstr>Interoperability Heterogeneous Environments</vt:lpstr>
      <vt:lpstr>6. What are customers doing?</vt:lpstr>
      <vt:lpstr>Slide 9</vt:lpstr>
      <vt:lpstr>Slide 10</vt:lpstr>
      <vt:lpstr>Slide 11</vt:lpstr>
      <vt:lpstr>Slide 12</vt:lpstr>
      <vt:lpstr>Microsoft Assessment and Planning: MAP Tool</vt:lpstr>
      <vt:lpstr>Microsoft Integrated Virtualization ROI Tool</vt:lpstr>
      <vt:lpstr>Why Microsoft?</vt:lpstr>
      <vt:lpstr>Questions</vt:lpstr>
      <vt:lpstr>7. Why is virtualisation &lt;10%?</vt:lpstr>
      <vt:lpstr>1. The game is only starting </vt:lpstr>
      <vt:lpstr>2. New entrants – more choice</vt:lpstr>
      <vt:lpstr>4. How to make virtualisation succeed</vt:lpstr>
      <vt:lpstr>5. Benefits?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Darrell</dc:creator>
  <cp:lastModifiedBy>Neil Sanderson</cp:lastModifiedBy>
  <cp:revision>363</cp:revision>
  <dcterms:created xsi:type="dcterms:W3CDTF">2007-05-20T19:27:51Z</dcterms:created>
  <dcterms:modified xsi:type="dcterms:W3CDTF">2008-11-11T21:52:06Z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0x01010028E7C62FFFD6224DA2FA0D5FD855B9C9</vt:lpwstr>
  </property>
</Properties>
</file>